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4"/>
  </p:notesMasterIdLst>
  <p:sldIdLst>
    <p:sldId id="278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</p:sldIdLst>
  <p:sldSz cx="20459700" cy="16021050"/>
  <p:notesSz cx="16021050" cy="204597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structions" id="{7FA0FFCF-8711-46D6-97CD-ABDCD91AEE50}">
          <p14:sldIdLst/>
        </p14:section>
        <p14:section name="Facebook" id="{15E49026-282D-41FF-94ED-1CF6E0FEF13C}">
          <p14:sldIdLst>
            <p14:sldId id="278"/>
            <p14:sldId id="270"/>
            <p14:sldId id="271"/>
          </p14:sldIdLst>
        </p14:section>
        <p14:section name="LinkedIn" id="{6C47C602-DC1E-49F5-9680-6D7B6DCDE221}">
          <p14:sldIdLst>
            <p14:sldId id="272"/>
            <p14:sldId id="273"/>
            <p14:sldId id="274"/>
          </p14:sldIdLst>
        </p14:section>
        <p14:section name="Twitter" id="{27E13BF5-829D-40AC-9C4C-9FD809250A30}">
          <p14:sldIdLst>
            <p14:sldId id="275"/>
            <p14:sldId id="276"/>
            <p14:sldId id="277"/>
          </p14:sldIdLst>
        </p14:section>
        <p14:section name="Social Graphics 1200x628" id="{24FC2B79-34A4-486E-A8C3-E1433AD1B907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81ED06-2FEE-4E10-BFCC-BF98E3BD49B1}" v="1" dt="2022-04-19T22:54:08.899"/>
    <p1510:client id="{5AE22EBB-772B-4883-8993-C7B978C54810}" v="62" dt="2022-04-19T21:58:22.581"/>
    <p1510:client id="{AF014CD8-3F7C-08B2-DEDC-4CEFEC6BD627}" v="69" dt="2022-04-19T19:57:01.250"/>
    <p1510:client id="{EE621B3F-0AB3-3A3D-B8E5-735BE30004CA}" v="2" dt="2022-04-20T14:21:22.8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18" autoAdjust="0"/>
    <p:restoredTop sz="94610"/>
  </p:normalViewPr>
  <p:slideViewPr>
    <p:cSldViewPr snapToGrid="0" snapToObjects="1">
      <p:cViewPr varScale="1">
        <p:scale>
          <a:sx n="29" d="100"/>
          <a:sy n="29" d="100"/>
        </p:scale>
        <p:origin x="143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&#65279;<?xml version="1.0" encoding="utf-8" standalone="yes"?>
<Relationships xmlns="http://schemas.openxmlformats.org/package/2006/relationships"><Relationship Id="rId8" Type="http://schemas.openxmlformats.org/officeDocument/2006/relationships/slide" Target="slides/slide4.xml" /><Relationship Id="rId13" Type="http://schemas.openxmlformats.org/officeDocument/2006/relationships/slide" Target="slides/slide9.xml" /><Relationship Id="rId18" Type="http://schemas.openxmlformats.org/officeDocument/2006/relationships/tableStyles" Target="tableStyles.xml" /><Relationship Id="rId3" Type="http://schemas.openxmlformats.org/officeDocument/2006/relationships/customXml" Target="../customXml/item3.xml" /><Relationship Id="rId7" Type="http://schemas.openxmlformats.org/officeDocument/2006/relationships/slide" Target="slides/slide3.xml" /><Relationship Id="rId12" Type="http://schemas.openxmlformats.org/officeDocument/2006/relationships/slide" Target="slides/slide8.xml" /><Relationship Id="rId17" Type="http://schemas.openxmlformats.org/officeDocument/2006/relationships/theme" Target="theme/theme1.xml" /><Relationship Id="rId2" Type="http://schemas.openxmlformats.org/officeDocument/2006/relationships/customXml" Target="../customXml/item2.xml" /><Relationship Id="rId16" Type="http://schemas.openxmlformats.org/officeDocument/2006/relationships/viewProps" Target="viewProps.xml" /><Relationship Id="rId20" Type="http://schemas.microsoft.com/office/2015/10/relationships/revisionInfo" Target="revisionInfo.xml" /><Relationship Id="rId1" Type="http://schemas.openxmlformats.org/officeDocument/2006/relationships/customXml" Target="../customXml/item1.xml" /><Relationship Id="rId6" Type="http://schemas.openxmlformats.org/officeDocument/2006/relationships/slide" Target="slides/slide2.xml" /><Relationship Id="rId11" Type="http://schemas.openxmlformats.org/officeDocument/2006/relationships/slide" Target="slides/slide7.xml" /><Relationship Id="rId5" Type="http://schemas.openxmlformats.org/officeDocument/2006/relationships/slide" Target="slides/slide1.xml" /><Relationship Id="rId15" Type="http://schemas.openxmlformats.org/officeDocument/2006/relationships/presProps" Target="presProps.xml" /><Relationship Id="rId10" Type="http://schemas.openxmlformats.org/officeDocument/2006/relationships/slide" Target="slides/slide6.xml" /><Relationship Id="rId19" Type="http://schemas.microsoft.com/office/2016/11/relationships/changesInfo" Target="changesInfos/changesInfo1.xml" /><Relationship Id="rId4" Type="http://schemas.openxmlformats.org/officeDocument/2006/relationships/slideMaster" Target="slideMasters/slideMaster1.xml" /><Relationship Id="rId9" Type="http://schemas.openxmlformats.org/officeDocument/2006/relationships/slide" Target="slides/slide5.xml" /><Relationship Id="rId14" Type="http://schemas.openxmlformats.org/officeDocument/2006/relationships/notesMaster" Target="notesMasters/notesMaster1.xml" 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z Mangini" userId="S::liz@2a.consulting::17e0be79-39b4-4fbd-9eed-8436e34ea6b0" providerId="AD" clId="Web-{AF014CD8-3F7C-08B2-DEDC-4CEFEC6BD627}"/>
    <pc:docChg chg="modSld">
      <pc:chgData name="Liz Mangini" userId="S::liz@2a.consulting::17e0be79-39b4-4fbd-9eed-8436e34ea6b0" providerId="AD" clId="Web-{AF014CD8-3F7C-08B2-DEDC-4CEFEC6BD627}" dt="2022-04-19T19:57:01.250" v="51" actId="20577"/>
      <pc:docMkLst>
        <pc:docMk/>
      </pc:docMkLst>
      <pc:sldChg chg="modSp">
        <pc:chgData name="Liz Mangini" userId="S::liz@2a.consulting::17e0be79-39b4-4fbd-9eed-8436e34ea6b0" providerId="AD" clId="Web-{AF014CD8-3F7C-08B2-DEDC-4CEFEC6BD627}" dt="2022-04-19T19:55:38.204" v="11" actId="20577"/>
        <pc:sldMkLst>
          <pc:docMk/>
          <pc:sldMk cId="1760934548" sldId="270"/>
        </pc:sldMkLst>
        <pc:spChg chg="mod">
          <ac:chgData name="Liz Mangini" userId="S::liz@2a.consulting::17e0be79-39b4-4fbd-9eed-8436e34ea6b0" providerId="AD" clId="Web-{AF014CD8-3F7C-08B2-DEDC-4CEFEC6BD627}" dt="2022-04-19T19:55:35.438" v="9" actId="20577"/>
          <ac:spMkLst>
            <pc:docMk/>
            <pc:sldMk cId="1760934548" sldId="270"/>
            <ac:spMk id="22" creationId="{00000000-0000-0000-0000-000000000000}"/>
          </ac:spMkLst>
        </pc:spChg>
        <pc:spChg chg="mod">
          <ac:chgData name="Liz Mangini" userId="S::liz@2a.consulting::17e0be79-39b4-4fbd-9eed-8436e34ea6b0" providerId="AD" clId="Web-{AF014CD8-3F7C-08B2-DEDC-4CEFEC6BD627}" dt="2022-04-19T19:55:38.204" v="11" actId="20577"/>
          <ac:spMkLst>
            <pc:docMk/>
            <pc:sldMk cId="1760934548" sldId="270"/>
            <ac:spMk id="40" creationId="{33980E85-2102-4F3F-8CA1-DB372AB8A964}"/>
          </ac:spMkLst>
        </pc:spChg>
      </pc:sldChg>
      <pc:sldChg chg="modSp">
        <pc:chgData name="Liz Mangini" userId="S::liz@2a.consulting::17e0be79-39b4-4fbd-9eed-8436e34ea6b0" providerId="AD" clId="Web-{AF014CD8-3F7C-08B2-DEDC-4CEFEC6BD627}" dt="2022-04-19T19:55:49.360" v="18" actId="20577"/>
        <pc:sldMkLst>
          <pc:docMk/>
          <pc:sldMk cId="4229687044" sldId="271"/>
        </pc:sldMkLst>
        <pc:spChg chg="mod">
          <ac:chgData name="Liz Mangini" userId="S::liz@2a.consulting::17e0be79-39b4-4fbd-9eed-8436e34ea6b0" providerId="AD" clId="Web-{AF014CD8-3F7C-08B2-DEDC-4CEFEC6BD627}" dt="2022-04-19T19:55:49.360" v="18" actId="20577"/>
          <ac:spMkLst>
            <pc:docMk/>
            <pc:sldMk cId="4229687044" sldId="271"/>
            <ac:spMk id="13" creationId="{00000000-0000-0000-0000-000000000000}"/>
          </ac:spMkLst>
        </pc:spChg>
        <pc:spChg chg="mod">
          <ac:chgData name="Liz Mangini" userId="S::liz@2a.consulting::17e0be79-39b4-4fbd-9eed-8436e34ea6b0" providerId="AD" clId="Web-{AF014CD8-3F7C-08B2-DEDC-4CEFEC6BD627}" dt="2022-04-19T19:55:45.188" v="14" actId="20577"/>
          <ac:spMkLst>
            <pc:docMk/>
            <pc:sldMk cId="4229687044" sldId="271"/>
            <ac:spMk id="41" creationId="{5451AB31-B322-4D2E-9C3B-E9E2715209F3}"/>
          </ac:spMkLst>
        </pc:spChg>
      </pc:sldChg>
      <pc:sldChg chg="modSp">
        <pc:chgData name="Liz Mangini" userId="S::liz@2a.consulting::17e0be79-39b4-4fbd-9eed-8436e34ea6b0" providerId="AD" clId="Web-{AF014CD8-3F7C-08B2-DEDC-4CEFEC6BD627}" dt="2022-04-19T19:55:59.719" v="24" actId="20577"/>
        <pc:sldMkLst>
          <pc:docMk/>
          <pc:sldMk cId="3756912464" sldId="272"/>
        </pc:sldMkLst>
        <pc:spChg chg="mod">
          <ac:chgData name="Liz Mangini" userId="S::liz@2a.consulting::17e0be79-39b4-4fbd-9eed-8436e34ea6b0" providerId="AD" clId="Web-{AF014CD8-3F7C-08B2-DEDC-4CEFEC6BD627}" dt="2022-04-19T19:55:57.125" v="23" actId="20577"/>
          <ac:spMkLst>
            <pc:docMk/>
            <pc:sldMk cId="3756912464" sldId="272"/>
            <ac:spMk id="41" creationId="{C3B461A8-429A-40D9-9790-48479B4776DB}"/>
          </ac:spMkLst>
        </pc:spChg>
        <pc:spChg chg="mod">
          <ac:chgData name="Liz Mangini" userId="S::liz@2a.consulting::17e0be79-39b4-4fbd-9eed-8436e34ea6b0" providerId="AD" clId="Web-{AF014CD8-3F7C-08B2-DEDC-4CEFEC6BD627}" dt="2022-04-19T19:55:59.719" v="24" actId="20577"/>
          <ac:spMkLst>
            <pc:docMk/>
            <pc:sldMk cId="3756912464" sldId="272"/>
            <ac:spMk id="42" creationId="{4DC733B6-5892-4A2D-A07D-1006B41DBF20}"/>
          </ac:spMkLst>
        </pc:spChg>
      </pc:sldChg>
      <pc:sldChg chg="modSp">
        <pc:chgData name="Liz Mangini" userId="S::liz@2a.consulting::17e0be79-39b4-4fbd-9eed-8436e34ea6b0" providerId="AD" clId="Web-{AF014CD8-3F7C-08B2-DEDC-4CEFEC6BD627}" dt="2022-04-19T19:56:09.797" v="28" actId="20577"/>
        <pc:sldMkLst>
          <pc:docMk/>
          <pc:sldMk cId="1439720518" sldId="273"/>
        </pc:sldMkLst>
        <pc:spChg chg="mod">
          <ac:chgData name="Liz Mangini" userId="S::liz@2a.consulting::17e0be79-39b4-4fbd-9eed-8436e34ea6b0" providerId="AD" clId="Web-{AF014CD8-3F7C-08B2-DEDC-4CEFEC6BD627}" dt="2022-04-19T19:56:07.297" v="27" actId="20577"/>
          <ac:spMkLst>
            <pc:docMk/>
            <pc:sldMk cId="1439720518" sldId="273"/>
            <ac:spMk id="41" creationId="{98662827-8781-49C3-89E0-E78781E5A0DA}"/>
          </ac:spMkLst>
        </pc:spChg>
        <pc:spChg chg="mod">
          <ac:chgData name="Liz Mangini" userId="S::liz@2a.consulting::17e0be79-39b4-4fbd-9eed-8436e34ea6b0" providerId="AD" clId="Web-{AF014CD8-3F7C-08B2-DEDC-4CEFEC6BD627}" dt="2022-04-19T19:56:09.797" v="28" actId="20577"/>
          <ac:spMkLst>
            <pc:docMk/>
            <pc:sldMk cId="1439720518" sldId="273"/>
            <ac:spMk id="42" creationId="{64383EA4-8214-413C-878E-FE8B72933D96}"/>
          </ac:spMkLst>
        </pc:spChg>
      </pc:sldChg>
      <pc:sldChg chg="modSp">
        <pc:chgData name="Liz Mangini" userId="S::liz@2a.consulting::17e0be79-39b4-4fbd-9eed-8436e34ea6b0" providerId="AD" clId="Web-{AF014CD8-3F7C-08B2-DEDC-4CEFEC6BD627}" dt="2022-04-19T19:56:21.922" v="36" actId="20577"/>
        <pc:sldMkLst>
          <pc:docMk/>
          <pc:sldMk cId="2019763961" sldId="274"/>
        </pc:sldMkLst>
        <pc:spChg chg="mod">
          <ac:chgData name="Liz Mangini" userId="S::liz@2a.consulting::17e0be79-39b4-4fbd-9eed-8436e34ea6b0" providerId="AD" clId="Web-{AF014CD8-3F7C-08B2-DEDC-4CEFEC6BD627}" dt="2022-04-19T19:56:17.438" v="32" actId="20577"/>
          <ac:spMkLst>
            <pc:docMk/>
            <pc:sldMk cId="2019763961" sldId="274"/>
            <ac:spMk id="41" creationId="{75D2943E-CAB6-4780-A175-AB5314428F29}"/>
          </ac:spMkLst>
        </pc:spChg>
        <pc:spChg chg="mod">
          <ac:chgData name="Liz Mangini" userId="S::liz@2a.consulting::17e0be79-39b4-4fbd-9eed-8436e34ea6b0" providerId="AD" clId="Web-{AF014CD8-3F7C-08B2-DEDC-4CEFEC6BD627}" dt="2022-04-19T19:56:21.922" v="36" actId="20577"/>
          <ac:spMkLst>
            <pc:docMk/>
            <pc:sldMk cId="2019763961" sldId="274"/>
            <ac:spMk id="42" creationId="{58B7DA64-27F7-4A24-BF77-C8886759D793}"/>
          </ac:spMkLst>
        </pc:spChg>
      </pc:sldChg>
      <pc:sldChg chg="modSp">
        <pc:chgData name="Liz Mangini" userId="S::liz@2a.consulting::17e0be79-39b4-4fbd-9eed-8436e34ea6b0" providerId="AD" clId="Web-{AF014CD8-3F7C-08B2-DEDC-4CEFEC6BD627}" dt="2022-04-19T19:56:31.828" v="42" actId="20577"/>
        <pc:sldMkLst>
          <pc:docMk/>
          <pc:sldMk cId="3409239784" sldId="275"/>
        </pc:sldMkLst>
        <pc:spChg chg="mod">
          <ac:chgData name="Liz Mangini" userId="S::liz@2a.consulting::17e0be79-39b4-4fbd-9eed-8436e34ea6b0" providerId="AD" clId="Web-{AF014CD8-3F7C-08B2-DEDC-4CEFEC6BD627}" dt="2022-04-19T19:56:29.359" v="41" actId="20577"/>
          <ac:spMkLst>
            <pc:docMk/>
            <pc:sldMk cId="3409239784" sldId="275"/>
            <ac:spMk id="41" creationId="{11EC233D-3EF4-424E-9CEC-43BCD2B25062}"/>
          </ac:spMkLst>
        </pc:spChg>
        <pc:spChg chg="mod">
          <ac:chgData name="Liz Mangini" userId="S::liz@2a.consulting::17e0be79-39b4-4fbd-9eed-8436e34ea6b0" providerId="AD" clId="Web-{AF014CD8-3F7C-08B2-DEDC-4CEFEC6BD627}" dt="2022-04-19T19:56:31.828" v="42" actId="20577"/>
          <ac:spMkLst>
            <pc:docMk/>
            <pc:sldMk cId="3409239784" sldId="275"/>
            <ac:spMk id="42" creationId="{CC9CAC7F-F33A-4154-BDA1-56C9B20E8DF4}"/>
          </ac:spMkLst>
        </pc:spChg>
      </pc:sldChg>
      <pc:sldChg chg="modSp">
        <pc:chgData name="Liz Mangini" userId="S::liz@2a.consulting::17e0be79-39b4-4fbd-9eed-8436e34ea6b0" providerId="AD" clId="Web-{AF014CD8-3F7C-08B2-DEDC-4CEFEC6BD627}" dt="2022-04-19T19:56:43.016" v="46" actId="20577"/>
        <pc:sldMkLst>
          <pc:docMk/>
          <pc:sldMk cId="2606170307" sldId="276"/>
        </pc:sldMkLst>
        <pc:spChg chg="mod">
          <ac:chgData name="Liz Mangini" userId="S::liz@2a.consulting::17e0be79-39b4-4fbd-9eed-8436e34ea6b0" providerId="AD" clId="Web-{AF014CD8-3F7C-08B2-DEDC-4CEFEC6BD627}" dt="2022-04-19T19:56:43.016" v="46" actId="20577"/>
          <ac:spMkLst>
            <pc:docMk/>
            <pc:sldMk cId="2606170307" sldId="276"/>
            <ac:spMk id="13" creationId="{00000000-0000-0000-0000-000000000000}"/>
          </ac:spMkLst>
        </pc:spChg>
        <pc:spChg chg="mod">
          <ac:chgData name="Liz Mangini" userId="S::liz@2a.consulting::17e0be79-39b4-4fbd-9eed-8436e34ea6b0" providerId="AD" clId="Web-{AF014CD8-3F7C-08B2-DEDC-4CEFEC6BD627}" dt="2022-04-19T19:56:40.250" v="45" actId="20577"/>
          <ac:spMkLst>
            <pc:docMk/>
            <pc:sldMk cId="2606170307" sldId="276"/>
            <ac:spMk id="41" creationId="{BC0F8055-B624-4770-AA03-DD2942BC41EF}"/>
          </ac:spMkLst>
        </pc:spChg>
      </pc:sldChg>
      <pc:sldChg chg="modSp">
        <pc:chgData name="Liz Mangini" userId="S::liz@2a.consulting::17e0be79-39b4-4fbd-9eed-8436e34ea6b0" providerId="AD" clId="Web-{AF014CD8-3F7C-08B2-DEDC-4CEFEC6BD627}" dt="2022-04-19T19:57:01.250" v="51" actId="20577"/>
        <pc:sldMkLst>
          <pc:docMk/>
          <pc:sldMk cId="1539257835" sldId="277"/>
        </pc:sldMkLst>
        <pc:spChg chg="mod">
          <ac:chgData name="Liz Mangini" userId="S::liz@2a.consulting::17e0be79-39b4-4fbd-9eed-8436e34ea6b0" providerId="AD" clId="Web-{AF014CD8-3F7C-08B2-DEDC-4CEFEC6BD627}" dt="2022-04-19T19:56:49.547" v="49" actId="20577"/>
          <ac:spMkLst>
            <pc:docMk/>
            <pc:sldMk cId="1539257835" sldId="277"/>
            <ac:spMk id="22" creationId="{00000000-0000-0000-0000-000000000000}"/>
          </ac:spMkLst>
        </pc:spChg>
        <pc:spChg chg="mod">
          <ac:chgData name="Liz Mangini" userId="S::liz@2a.consulting::17e0be79-39b4-4fbd-9eed-8436e34ea6b0" providerId="AD" clId="Web-{AF014CD8-3F7C-08B2-DEDC-4CEFEC6BD627}" dt="2022-04-19T19:57:01.250" v="51" actId="20577"/>
          <ac:spMkLst>
            <pc:docMk/>
            <pc:sldMk cId="1539257835" sldId="277"/>
            <ac:spMk id="39" creationId="{D1F6DB53-0DD7-433F-8E72-C94E31437356}"/>
          </ac:spMkLst>
        </pc:spChg>
      </pc:sldChg>
      <pc:sldChg chg="modSp">
        <pc:chgData name="Liz Mangini" userId="S::liz@2a.consulting::17e0be79-39b4-4fbd-9eed-8436e34ea6b0" providerId="AD" clId="Web-{AF014CD8-3F7C-08B2-DEDC-4CEFEC6BD627}" dt="2022-04-19T19:55:27.360" v="4" actId="20577"/>
        <pc:sldMkLst>
          <pc:docMk/>
          <pc:sldMk cId="2590675241" sldId="278"/>
        </pc:sldMkLst>
        <pc:spChg chg="mod">
          <ac:chgData name="Liz Mangini" userId="S::liz@2a.consulting::17e0be79-39b4-4fbd-9eed-8436e34ea6b0" providerId="AD" clId="Web-{AF014CD8-3F7C-08B2-DEDC-4CEFEC6BD627}" dt="2022-04-19T19:55:27.360" v="4" actId="20577"/>
          <ac:spMkLst>
            <pc:docMk/>
            <pc:sldMk cId="2590675241" sldId="278"/>
            <ac:spMk id="13" creationId="{00000000-0000-0000-0000-000000000000}"/>
          </ac:spMkLst>
        </pc:spChg>
        <pc:spChg chg="mod">
          <ac:chgData name="Liz Mangini" userId="S::liz@2a.consulting::17e0be79-39b4-4fbd-9eed-8436e34ea6b0" providerId="AD" clId="Web-{AF014CD8-3F7C-08B2-DEDC-4CEFEC6BD627}" dt="2022-04-19T19:55:24.813" v="3" actId="20577"/>
          <ac:spMkLst>
            <pc:docMk/>
            <pc:sldMk cId="2590675241" sldId="278"/>
            <ac:spMk id="38" creationId="{170DD4F8-906A-4441-8298-378A378571FB}"/>
          </ac:spMkLst>
        </pc:spChg>
      </pc:sldChg>
    </pc:docChg>
  </pc:docChgLst>
  <pc:docChgLst>
    <pc:chgData name="Liz Mangini" userId="S::liz@2a.consulting::17e0be79-39b4-4fbd-9eed-8436e34ea6b0" providerId="AD" clId="Web-{EE621B3F-0AB3-3A3D-B8E5-735BE30004CA}"/>
    <pc:docChg chg="delSld modSection">
      <pc:chgData name="Liz Mangini" userId="S::liz@2a.consulting::17e0be79-39b4-4fbd-9eed-8436e34ea6b0" providerId="AD" clId="Web-{EE621B3F-0AB3-3A3D-B8E5-735BE30004CA}" dt="2022-04-20T14:21:22.814" v="1"/>
      <pc:docMkLst>
        <pc:docMk/>
      </pc:docMkLst>
      <pc:sldChg chg="del">
        <pc:chgData name="Liz Mangini" userId="S::liz@2a.consulting::17e0be79-39b4-4fbd-9eed-8436e34ea6b0" providerId="AD" clId="Web-{EE621B3F-0AB3-3A3D-B8E5-735BE30004CA}" dt="2022-04-20T14:21:22.814" v="1"/>
        <pc:sldMkLst>
          <pc:docMk/>
          <pc:sldMk cId="322219794" sldId="261"/>
        </pc:sldMkLst>
      </pc:sldChg>
      <pc:sldChg chg="del">
        <pc:chgData name="Liz Mangini" userId="S::liz@2a.consulting::17e0be79-39b4-4fbd-9eed-8436e34ea6b0" providerId="AD" clId="Web-{EE621B3F-0AB3-3A3D-B8E5-735BE30004CA}" dt="2022-04-20T14:21:16.611" v="0"/>
        <pc:sldMkLst>
          <pc:docMk/>
          <pc:sldMk cId="3954914379" sldId="262"/>
        </pc:sldMkLst>
      </pc:sldChg>
    </pc:docChg>
  </pc:docChgLst>
  <pc:docChgLst>
    <pc:chgData name="Liz Mangini" userId="S::liz@2a.consulting::17e0be79-39b4-4fbd-9eed-8436e34ea6b0" providerId="AD" clId="Web-{3181ED06-2FEE-4E10-BFCC-BF98E3BD49B1}"/>
    <pc:docChg chg="delSld modSection">
      <pc:chgData name="Liz Mangini" userId="S::liz@2a.consulting::17e0be79-39b4-4fbd-9eed-8436e34ea6b0" providerId="AD" clId="Web-{3181ED06-2FEE-4E10-BFCC-BF98E3BD49B1}" dt="2022-04-19T22:54:08.899" v="0"/>
      <pc:docMkLst>
        <pc:docMk/>
      </pc:docMkLst>
      <pc:sldChg chg="del">
        <pc:chgData name="Liz Mangini" userId="S::liz@2a.consulting::17e0be79-39b4-4fbd-9eed-8436e34ea6b0" providerId="AD" clId="Web-{3181ED06-2FEE-4E10-BFCC-BF98E3BD49B1}" dt="2022-04-19T22:54:08.899" v="0"/>
        <pc:sldMkLst>
          <pc:docMk/>
          <pc:sldMk cId="4085342946" sldId="263"/>
        </pc:sldMkLst>
      </pc:sldChg>
    </pc:docChg>
  </pc:docChgLst>
  <pc:docChgLst>
    <pc:chgData name="Sarah Silva" userId="c5438fce-4105-481a-92ae-1da751e199b6" providerId="ADAL" clId="{7269D2D5-D773-4130-9C3C-633006411DF4}"/>
    <pc:docChg chg="modSld">
      <pc:chgData name="Sarah Silva" userId="c5438fce-4105-481a-92ae-1da751e199b6" providerId="ADAL" clId="{7269D2D5-D773-4130-9C3C-633006411DF4}" dt="2022-04-20T04:38:59.463" v="25" actId="207"/>
      <pc:docMkLst>
        <pc:docMk/>
      </pc:docMkLst>
      <pc:sldChg chg="modSp mod">
        <pc:chgData name="Sarah Silva" userId="c5438fce-4105-481a-92ae-1da751e199b6" providerId="ADAL" clId="{7269D2D5-D773-4130-9C3C-633006411DF4}" dt="2022-04-20T04:36:20.281" v="4" actId="207"/>
        <pc:sldMkLst>
          <pc:docMk/>
          <pc:sldMk cId="1760934548" sldId="270"/>
        </pc:sldMkLst>
        <pc:spChg chg="mod">
          <ac:chgData name="Sarah Silva" userId="c5438fce-4105-481a-92ae-1da751e199b6" providerId="ADAL" clId="{7269D2D5-D773-4130-9C3C-633006411DF4}" dt="2022-04-20T04:36:13.232" v="2" actId="207"/>
          <ac:spMkLst>
            <pc:docMk/>
            <pc:sldMk cId="1760934548" sldId="270"/>
            <ac:spMk id="22" creationId="{00000000-0000-0000-0000-000000000000}"/>
          </ac:spMkLst>
        </pc:spChg>
        <pc:spChg chg="mod">
          <ac:chgData name="Sarah Silva" userId="c5438fce-4105-481a-92ae-1da751e199b6" providerId="ADAL" clId="{7269D2D5-D773-4130-9C3C-633006411DF4}" dt="2022-04-20T04:36:16.839" v="3" actId="207"/>
          <ac:spMkLst>
            <pc:docMk/>
            <pc:sldMk cId="1760934548" sldId="270"/>
            <ac:spMk id="40" creationId="{33980E85-2102-4F3F-8CA1-DB372AB8A964}"/>
          </ac:spMkLst>
        </pc:spChg>
        <pc:spChg chg="mod">
          <ac:chgData name="Sarah Silva" userId="c5438fce-4105-481a-92ae-1da751e199b6" providerId="ADAL" clId="{7269D2D5-D773-4130-9C3C-633006411DF4}" dt="2022-04-20T04:36:20.281" v="4" actId="207"/>
          <ac:spMkLst>
            <pc:docMk/>
            <pc:sldMk cId="1760934548" sldId="270"/>
            <ac:spMk id="42" creationId="{3438E480-C77C-4F93-9E46-21C4B549640A}"/>
          </ac:spMkLst>
        </pc:spChg>
      </pc:sldChg>
      <pc:sldChg chg="modSp mod">
        <pc:chgData name="Sarah Silva" userId="c5438fce-4105-481a-92ae-1da751e199b6" providerId="ADAL" clId="{7269D2D5-D773-4130-9C3C-633006411DF4}" dt="2022-04-20T04:36:37.223" v="7" actId="207"/>
        <pc:sldMkLst>
          <pc:docMk/>
          <pc:sldMk cId="4229687044" sldId="271"/>
        </pc:sldMkLst>
        <pc:spChg chg="mod">
          <ac:chgData name="Sarah Silva" userId="c5438fce-4105-481a-92ae-1da751e199b6" providerId="ADAL" clId="{7269D2D5-D773-4130-9C3C-633006411DF4}" dt="2022-04-20T04:36:27.236" v="5" actId="207"/>
          <ac:spMkLst>
            <pc:docMk/>
            <pc:sldMk cId="4229687044" sldId="271"/>
            <ac:spMk id="13" creationId="{00000000-0000-0000-0000-000000000000}"/>
          </ac:spMkLst>
        </pc:spChg>
        <pc:spChg chg="mod">
          <ac:chgData name="Sarah Silva" userId="c5438fce-4105-481a-92ae-1da751e199b6" providerId="ADAL" clId="{7269D2D5-D773-4130-9C3C-633006411DF4}" dt="2022-04-20T04:36:37.223" v="7" actId="207"/>
          <ac:spMkLst>
            <pc:docMk/>
            <pc:sldMk cId="4229687044" sldId="271"/>
            <ac:spMk id="39" creationId="{0F856C81-CEBC-4526-9A37-3C491FF5B70E}"/>
          </ac:spMkLst>
        </pc:spChg>
        <pc:spChg chg="mod">
          <ac:chgData name="Sarah Silva" userId="c5438fce-4105-481a-92ae-1da751e199b6" providerId="ADAL" clId="{7269D2D5-D773-4130-9C3C-633006411DF4}" dt="2022-04-20T04:36:31.228" v="6" actId="207"/>
          <ac:spMkLst>
            <pc:docMk/>
            <pc:sldMk cId="4229687044" sldId="271"/>
            <ac:spMk id="41" creationId="{5451AB31-B322-4D2E-9C3B-E9E2715209F3}"/>
          </ac:spMkLst>
        </pc:spChg>
      </pc:sldChg>
      <pc:sldChg chg="modSp mod">
        <pc:chgData name="Sarah Silva" userId="c5438fce-4105-481a-92ae-1da751e199b6" providerId="ADAL" clId="{7269D2D5-D773-4130-9C3C-633006411DF4}" dt="2022-04-20T04:36:54.696" v="10" actId="207"/>
        <pc:sldMkLst>
          <pc:docMk/>
          <pc:sldMk cId="3756912464" sldId="272"/>
        </pc:sldMkLst>
        <pc:spChg chg="mod">
          <ac:chgData name="Sarah Silva" userId="c5438fce-4105-481a-92ae-1da751e199b6" providerId="ADAL" clId="{7269D2D5-D773-4130-9C3C-633006411DF4}" dt="2022-04-20T04:36:54.696" v="10" actId="207"/>
          <ac:spMkLst>
            <pc:docMk/>
            <pc:sldMk cId="3756912464" sldId="272"/>
            <ac:spMk id="39" creationId="{445AF6A8-11AE-49F8-8B45-21A7FA36640B}"/>
          </ac:spMkLst>
        </pc:spChg>
        <pc:spChg chg="mod">
          <ac:chgData name="Sarah Silva" userId="c5438fce-4105-481a-92ae-1da751e199b6" providerId="ADAL" clId="{7269D2D5-D773-4130-9C3C-633006411DF4}" dt="2022-04-20T04:36:47.013" v="8" actId="207"/>
          <ac:spMkLst>
            <pc:docMk/>
            <pc:sldMk cId="3756912464" sldId="272"/>
            <ac:spMk id="41" creationId="{C3B461A8-429A-40D9-9790-48479B4776DB}"/>
          </ac:spMkLst>
        </pc:spChg>
        <pc:spChg chg="mod">
          <ac:chgData name="Sarah Silva" userId="c5438fce-4105-481a-92ae-1da751e199b6" providerId="ADAL" clId="{7269D2D5-D773-4130-9C3C-633006411DF4}" dt="2022-04-20T04:36:50.501" v="9" actId="207"/>
          <ac:spMkLst>
            <pc:docMk/>
            <pc:sldMk cId="3756912464" sldId="272"/>
            <ac:spMk id="42" creationId="{4DC733B6-5892-4A2D-A07D-1006B41DBF20}"/>
          </ac:spMkLst>
        </pc:spChg>
      </pc:sldChg>
      <pc:sldChg chg="modSp mod">
        <pc:chgData name="Sarah Silva" userId="c5438fce-4105-481a-92ae-1da751e199b6" providerId="ADAL" clId="{7269D2D5-D773-4130-9C3C-633006411DF4}" dt="2022-04-20T04:37:10.775" v="13" actId="207"/>
        <pc:sldMkLst>
          <pc:docMk/>
          <pc:sldMk cId="1439720518" sldId="273"/>
        </pc:sldMkLst>
        <pc:spChg chg="mod">
          <ac:chgData name="Sarah Silva" userId="c5438fce-4105-481a-92ae-1da751e199b6" providerId="ADAL" clId="{7269D2D5-D773-4130-9C3C-633006411DF4}" dt="2022-04-20T04:37:06.931" v="12" actId="207"/>
          <ac:spMkLst>
            <pc:docMk/>
            <pc:sldMk cId="1439720518" sldId="273"/>
            <ac:spMk id="41" creationId="{98662827-8781-49C3-89E0-E78781E5A0DA}"/>
          </ac:spMkLst>
        </pc:spChg>
        <pc:spChg chg="mod">
          <ac:chgData name="Sarah Silva" userId="c5438fce-4105-481a-92ae-1da751e199b6" providerId="ADAL" clId="{7269D2D5-D773-4130-9C3C-633006411DF4}" dt="2022-04-20T04:37:03.061" v="11" actId="207"/>
          <ac:spMkLst>
            <pc:docMk/>
            <pc:sldMk cId="1439720518" sldId="273"/>
            <ac:spMk id="42" creationId="{64383EA4-8214-413C-878E-FE8B72933D96}"/>
          </ac:spMkLst>
        </pc:spChg>
        <pc:spChg chg="mod">
          <ac:chgData name="Sarah Silva" userId="c5438fce-4105-481a-92ae-1da751e199b6" providerId="ADAL" clId="{7269D2D5-D773-4130-9C3C-633006411DF4}" dt="2022-04-20T04:37:10.775" v="13" actId="207"/>
          <ac:spMkLst>
            <pc:docMk/>
            <pc:sldMk cId="1439720518" sldId="273"/>
            <ac:spMk id="44" creationId="{E5CD2C57-B093-4C48-A927-7176C4D30EAA}"/>
          </ac:spMkLst>
        </pc:spChg>
      </pc:sldChg>
      <pc:sldChg chg="modSp mod">
        <pc:chgData name="Sarah Silva" userId="c5438fce-4105-481a-92ae-1da751e199b6" providerId="ADAL" clId="{7269D2D5-D773-4130-9C3C-633006411DF4}" dt="2022-04-20T04:37:52.192" v="16" actId="207"/>
        <pc:sldMkLst>
          <pc:docMk/>
          <pc:sldMk cId="2019763961" sldId="274"/>
        </pc:sldMkLst>
        <pc:spChg chg="mod">
          <ac:chgData name="Sarah Silva" userId="c5438fce-4105-481a-92ae-1da751e199b6" providerId="ADAL" clId="{7269D2D5-D773-4130-9C3C-633006411DF4}" dt="2022-04-20T04:37:52.192" v="16" actId="207"/>
          <ac:spMkLst>
            <pc:docMk/>
            <pc:sldMk cId="2019763961" sldId="274"/>
            <ac:spMk id="39" creationId="{50378485-D4C4-4609-B744-3C6752ED6C48}"/>
          </ac:spMkLst>
        </pc:spChg>
        <pc:spChg chg="mod">
          <ac:chgData name="Sarah Silva" userId="c5438fce-4105-481a-92ae-1da751e199b6" providerId="ADAL" clId="{7269D2D5-D773-4130-9C3C-633006411DF4}" dt="2022-04-20T04:37:47.556" v="15" actId="207"/>
          <ac:spMkLst>
            <pc:docMk/>
            <pc:sldMk cId="2019763961" sldId="274"/>
            <ac:spMk id="41" creationId="{75D2943E-CAB6-4780-A175-AB5314428F29}"/>
          </ac:spMkLst>
        </pc:spChg>
        <pc:spChg chg="mod">
          <ac:chgData name="Sarah Silva" userId="c5438fce-4105-481a-92ae-1da751e199b6" providerId="ADAL" clId="{7269D2D5-D773-4130-9C3C-633006411DF4}" dt="2022-04-20T04:37:43.068" v="14" actId="207"/>
          <ac:spMkLst>
            <pc:docMk/>
            <pc:sldMk cId="2019763961" sldId="274"/>
            <ac:spMk id="42" creationId="{58B7DA64-27F7-4A24-BF77-C8886759D793}"/>
          </ac:spMkLst>
        </pc:spChg>
      </pc:sldChg>
      <pc:sldChg chg="modSp mod">
        <pc:chgData name="Sarah Silva" userId="c5438fce-4105-481a-92ae-1da751e199b6" providerId="ADAL" clId="{7269D2D5-D773-4130-9C3C-633006411DF4}" dt="2022-04-20T04:38:15.845" v="19" actId="207"/>
        <pc:sldMkLst>
          <pc:docMk/>
          <pc:sldMk cId="3409239784" sldId="275"/>
        </pc:sldMkLst>
        <pc:spChg chg="mod">
          <ac:chgData name="Sarah Silva" userId="c5438fce-4105-481a-92ae-1da751e199b6" providerId="ADAL" clId="{7269D2D5-D773-4130-9C3C-633006411DF4}" dt="2022-04-20T04:38:15.845" v="19" actId="207"/>
          <ac:spMkLst>
            <pc:docMk/>
            <pc:sldMk cId="3409239784" sldId="275"/>
            <ac:spMk id="39" creationId="{8E11CE86-4A8F-4771-BE70-568A56CF1944}"/>
          </ac:spMkLst>
        </pc:spChg>
        <pc:spChg chg="mod">
          <ac:chgData name="Sarah Silva" userId="c5438fce-4105-481a-92ae-1da751e199b6" providerId="ADAL" clId="{7269D2D5-D773-4130-9C3C-633006411DF4}" dt="2022-04-20T04:38:11.531" v="18" actId="207"/>
          <ac:spMkLst>
            <pc:docMk/>
            <pc:sldMk cId="3409239784" sldId="275"/>
            <ac:spMk id="41" creationId="{11EC233D-3EF4-424E-9CEC-43BCD2B25062}"/>
          </ac:spMkLst>
        </pc:spChg>
        <pc:spChg chg="mod">
          <ac:chgData name="Sarah Silva" userId="c5438fce-4105-481a-92ae-1da751e199b6" providerId="ADAL" clId="{7269D2D5-D773-4130-9C3C-633006411DF4}" dt="2022-04-20T04:38:05.595" v="17" actId="207"/>
          <ac:spMkLst>
            <pc:docMk/>
            <pc:sldMk cId="3409239784" sldId="275"/>
            <ac:spMk id="42" creationId="{CC9CAC7F-F33A-4154-BDA1-56C9B20E8DF4}"/>
          </ac:spMkLst>
        </pc:spChg>
      </pc:sldChg>
      <pc:sldChg chg="modSp mod">
        <pc:chgData name="Sarah Silva" userId="c5438fce-4105-481a-92ae-1da751e199b6" providerId="ADAL" clId="{7269D2D5-D773-4130-9C3C-633006411DF4}" dt="2022-04-20T04:38:35.606" v="22" actId="207"/>
        <pc:sldMkLst>
          <pc:docMk/>
          <pc:sldMk cId="2606170307" sldId="276"/>
        </pc:sldMkLst>
        <pc:spChg chg="mod">
          <ac:chgData name="Sarah Silva" userId="c5438fce-4105-481a-92ae-1da751e199b6" providerId="ADAL" clId="{7269D2D5-D773-4130-9C3C-633006411DF4}" dt="2022-04-20T04:38:25.453" v="20" actId="207"/>
          <ac:spMkLst>
            <pc:docMk/>
            <pc:sldMk cId="2606170307" sldId="276"/>
            <ac:spMk id="13" creationId="{00000000-0000-0000-0000-000000000000}"/>
          </ac:spMkLst>
        </pc:spChg>
        <pc:spChg chg="mod">
          <ac:chgData name="Sarah Silva" userId="c5438fce-4105-481a-92ae-1da751e199b6" providerId="ADAL" clId="{7269D2D5-D773-4130-9C3C-633006411DF4}" dt="2022-04-20T04:38:31.354" v="21" actId="207"/>
          <ac:spMkLst>
            <pc:docMk/>
            <pc:sldMk cId="2606170307" sldId="276"/>
            <ac:spMk id="39" creationId="{47EEB87E-188D-4F48-B63F-471C9C71F7F7}"/>
          </ac:spMkLst>
        </pc:spChg>
        <pc:spChg chg="mod">
          <ac:chgData name="Sarah Silva" userId="c5438fce-4105-481a-92ae-1da751e199b6" providerId="ADAL" clId="{7269D2D5-D773-4130-9C3C-633006411DF4}" dt="2022-04-20T04:38:35.606" v="22" actId="207"/>
          <ac:spMkLst>
            <pc:docMk/>
            <pc:sldMk cId="2606170307" sldId="276"/>
            <ac:spMk id="41" creationId="{BC0F8055-B624-4770-AA03-DD2942BC41EF}"/>
          </ac:spMkLst>
        </pc:spChg>
      </pc:sldChg>
      <pc:sldChg chg="modSp mod">
        <pc:chgData name="Sarah Silva" userId="c5438fce-4105-481a-92ae-1da751e199b6" providerId="ADAL" clId="{7269D2D5-D773-4130-9C3C-633006411DF4}" dt="2022-04-20T04:38:59.463" v="25" actId="207"/>
        <pc:sldMkLst>
          <pc:docMk/>
          <pc:sldMk cId="1539257835" sldId="277"/>
        </pc:sldMkLst>
        <pc:spChg chg="mod">
          <ac:chgData name="Sarah Silva" userId="c5438fce-4105-481a-92ae-1da751e199b6" providerId="ADAL" clId="{7269D2D5-D773-4130-9C3C-633006411DF4}" dt="2022-04-20T04:38:53.839" v="24" actId="207"/>
          <ac:spMkLst>
            <pc:docMk/>
            <pc:sldMk cId="1539257835" sldId="277"/>
            <ac:spMk id="19" creationId="{00000000-0000-0000-0000-000000000000}"/>
          </ac:spMkLst>
        </pc:spChg>
        <pc:spChg chg="mod">
          <ac:chgData name="Sarah Silva" userId="c5438fce-4105-481a-92ae-1da751e199b6" providerId="ADAL" clId="{7269D2D5-D773-4130-9C3C-633006411DF4}" dt="2022-04-20T04:38:59.463" v="25" actId="207"/>
          <ac:spMkLst>
            <pc:docMk/>
            <pc:sldMk cId="1539257835" sldId="277"/>
            <ac:spMk id="22" creationId="{00000000-0000-0000-0000-000000000000}"/>
          </ac:spMkLst>
        </pc:spChg>
        <pc:spChg chg="mod">
          <ac:chgData name="Sarah Silva" userId="c5438fce-4105-481a-92ae-1da751e199b6" providerId="ADAL" clId="{7269D2D5-D773-4130-9C3C-633006411DF4}" dt="2022-04-20T04:38:47.735" v="23" actId="207"/>
          <ac:spMkLst>
            <pc:docMk/>
            <pc:sldMk cId="1539257835" sldId="277"/>
            <ac:spMk id="39" creationId="{D1F6DB53-0DD7-433F-8E72-C94E31437356}"/>
          </ac:spMkLst>
        </pc:spChg>
      </pc:sldChg>
      <pc:sldChg chg="modSp mod">
        <pc:chgData name="Sarah Silva" userId="c5438fce-4105-481a-92ae-1da751e199b6" providerId="ADAL" clId="{7269D2D5-D773-4130-9C3C-633006411DF4}" dt="2022-04-20T04:35:37.222" v="1" actId="207"/>
        <pc:sldMkLst>
          <pc:docMk/>
          <pc:sldMk cId="2590675241" sldId="278"/>
        </pc:sldMkLst>
        <pc:spChg chg="mod">
          <ac:chgData name="Sarah Silva" userId="c5438fce-4105-481a-92ae-1da751e199b6" providerId="ADAL" clId="{7269D2D5-D773-4130-9C3C-633006411DF4}" dt="2022-04-20T04:35:32.708" v="0" actId="207"/>
          <ac:spMkLst>
            <pc:docMk/>
            <pc:sldMk cId="2590675241" sldId="278"/>
            <ac:spMk id="13" creationId="{00000000-0000-0000-0000-000000000000}"/>
          </ac:spMkLst>
        </pc:spChg>
        <pc:spChg chg="mod">
          <ac:chgData name="Sarah Silva" userId="c5438fce-4105-481a-92ae-1da751e199b6" providerId="ADAL" clId="{7269D2D5-D773-4130-9C3C-633006411DF4}" dt="2022-04-20T04:35:32.708" v="0" actId="207"/>
          <ac:spMkLst>
            <pc:docMk/>
            <pc:sldMk cId="2590675241" sldId="278"/>
            <ac:spMk id="33" creationId="{D3120650-9BC2-484F-9F8D-3E507E4FE5E0}"/>
          </ac:spMkLst>
        </pc:spChg>
        <pc:spChg chg="mod">
          <ac:chgData name="Sarah Silva" userId="c5438fce-4105-481a-92ae-1da751e199b6" providerId="ADAL" clId="{7269D2D5-D773-4130-9C3C-633006411DF4}" dt="2022-04-20T04:35:37.222" v="1" actId="207"/>
          <ac:spMkLst>
            <pc:docMk/>
            <pc:sldMk cId="2590675241" sldId="278"/>
            <ac:spMk id="38" creationId="{170DD4F8-906A-4441-8298-378A378571FB}"/>
          </ac:spMkLst>
        </pc:spChg>
      </pc:sldChg>
    </pc:docChg>
  </pc:docChgLst>
  <pc:docChgLst>
    <pc:chgData name="Thad Allen" userId="98f32c8c-fee0-4a69-a934-b7883cb118a7" providerId="ADAL" clId="{5AE22EBB-772B-4883-8993-C7B978C54810}"/>
    <pc:docChg chg="undo custSel modSld">
      <pc:chgData name="Thad Allen" userId="98f32c8c-fee0-4a69-a934-b7883cb118a7" providerId="ADAL" clId="{5AE22EBB-772B-4883-8993-C7B978C54810}" dt="2022-04-19T21:58:28.048" v="283" actId="14100"/>
      <pc:docMkLst>
        <pc:docMk/>
      </pc:docMkLst>
      <pc:sldChg chg="addSp delSp modSp mod">
        <pc:chgData name="Thad Allen" userId="98f32c8c-fee0-4a69-a934-b7883cb118a7" providerId="ADAL" clId="{5AE22EBB-772B-4883-8993-C7B978C54810}" dt="2022-04-06T17:17:29.499" v="187" actId="167"/>
        <pc:sldMkLst>
          <pc:docMk/>
          <pc:sldMk cId="3954914379" sldId="262"/>
        </pc:sldMkLst>
        <pc:spChg chg="add del">
          <ac:chgData name="Thad Allen" userId="98f32c8c-fee0-4a69-a934-b7883cb118a7" providerId="ADAL" clId="{5AE22EBB-772B-4883-8993-C7B978C54810}" dt="2022-04-06T17:14:02.344" v="39"/>
          <ac:spMkLst>
            <pc:docMk/>
            <pc:sldMk cId="3954914379" sldId="262"/>
            <ac:spMk id="7" creationId="{CC4473BA-B801-484C-82C4-3F8D4B8CC377}"/>
          </ac:spMkLst>
        </pc:spChg>
        <pc:spChg chg="mod">
          <ac:chgData name="Thad Allen" userId="98f32c8c-fee0-4a69-a934-b7883cb118a7" providerId="ADAL" clId="{5AE22EBB-772B-4883-8993-C7B978C54810}" dt="2022-04-06T17:17:07.037" v="172" actId="1076"/>
          <ac:spMkLst>
            <pc:docMk/>
            <pc:sldMk cId="3954914379" sldId="262"/>
            <ac:spMk id="10" creationId="{411A3D7B-257F-4A41-8FBE-A78A5EA3C8BF}"/>
          </ac:spMkLst>
        </pc:spChg>
        <pc:spChg chg="add del mod ord">
          <ac:chgData name="Thad Allen" userId="98f32c8c-fee0-4a69-a934-b7883cb118a7" providerId="ADAL" clId="{5AE22EBB-772B-4883-8993-C7B978C54810}" dt="2022-04-06T17:17:11.128" v="176" actId="21"/>
          <ac:spMkLst>
            <pc:docMk/>
            <pc:sldMk cId="3954914379" sldId="262"/>
            <ac:spMk id="12" creationId="{7E74B13E-C7FA-43AE-95D3-EC68B414F729}"/>
          </ac:spMkLst>
        </pc:spChg>
        <pc:spChg chg="add del mod">
          <ac:chgData name="Thad Allen" userId="98f32c8c-fee0-4a69-a934-b7883cb118a7" providerId="ADAL" clId="{5AE22EBB-772B-4883-8993-C7B978C54810}" dt="2022-04-06T17:16:58.990" v="164" actId="478"/>
          <ac:spMkLst>
            <pc:docMk/>
            <pc:sldMk cId="3954914379" sldId="262"/>
            <ac:spMk id="14" creationId="{A104E253-A2D3-4D9B-AD1A-815AD87CC4D0}"/>
          </ac:spMkLst>
        </pc:spChg>
        <pc:spChg chg="add del mod">
          <ac:chgData name="Thad Allen" userId="98f32c8c-fee0-4a69-a934-b7883cb118a7" providerId="ADAL" clId="{5AE22EBB-772B-4883-8993-C7B978C54810}" dt="2022-04-06T17:17:05.479" v="170" actId="478"/>
          <ac:spMkLst>
            <pc:docMk/>
            <pc:sldMk cId="3954914379" sldId="262"/>
            <ac:spMk id="16" creationId="{FD1D48F6-EEAA-44C0-9942-7250E98DB5FC}"/>
          </ac:spMkLst>
        </pc:spChg>
        <pc:spChg chg="add del mod">
          <ac:chgData name="Thad Allen" userId="98f32c8c-fee0-4a69-a934-b7883cb118a7" providerId="ADAL" clId="{5AE22EBB-772B-4883-8993-C7B978C54810}" dt="2022-04-06T17:17:26.429" v="185"/>
          <ac:spMkLst>
            <pc:docMk/>
            <pc:sldMk cId="3954914379" sldId="262"/>
            <ac:spMk id="18" creationId="{5DBB4707-11DC-4E6D-8F7A-153FA1DBF0C6}"/>
          </ac:spMkLst>
        </pc:spChg>
        <pc:spChg chg="add del mod">
          <ac:chgData name="Thad Allen" userId="98f32c8c-fee0-4a69-a934-b7883cb118a7" providerId="ADAL" clId="{5AE22EBB-772B-4883-8993-C7B978C54810}" dt="2022-04-06T17:17:12.574" v="178"/>
          <ac:spMkLst>
            <pc:docMk/>
            <pc:sldMk cId="3954914379" sldId="262"/>
            <ac:spMk id="19" creationId="{AAB68FAE-3313-479B-814B-3C64AA7A189A}"/>
          </ac:spMkLst>
        </pc:spChg>
        <pc:spChg chg="add del mod">
          <ac:chgData name="Thad Allen" userId="98f32c8c-fee0-4a69-a934-b7883cb118a7" providerId="ADAL" clId="{5AE22EBB-772B-4883-8993-C7B978C54810}" dt="2022-04-06T17:17:27.965" v="186" actId="478"/>
          <ac:spMkLst>
            <pc:docMk/>
            <pc:sldMk cId="3954914379" sldId="262"/>
            <ac:spMk id="20" creationId="{DA7A886B-4834-4C9B-9B2D-681228AF9C2F}"/>
          </ac:spMkLst>
        </pc:spChg>
        <pc:spChg chg="add del mod">
          <ac:chgData name="Thad Allen" userId="98f32c8c-fee0-4a69-a934-b7883cb118a7" providerId="ADAL" clId="{5AE22EBB-772B-4883-8993-C7B978C54810}" dt="2022-04-06T17:17:23.912" v="182"/>
          <ac:spMkLst>
            <pc:docMk/>
            <pc:sldMk cId="3954914379" sldId="262"/>
            <ac:spMk id="21" creationId="{F3F681CA-1333-4378-B93F-855695A6523F}"/>
          </ac:spMkLst>
        </pc:spChg>
        <pc:picChg chg="add del mod">
          <ac:chgData name="Thad Allen" userId="98f32c8c-fee0-4a69-a934-b7883cb118a7" providerId="ADAL" clId="{5AE22EBB-772B-4883-8993-C7B978C54810}" dt="2022-04-06T17:13:52.860" v="36"/>
          <ac:picMkLst>
            <pc:docMk/>
            <pc:sldMk cId="3954914379" sldId="262"/>
            <ac:picMk id="3" creationId="{7CA388DA-635E-4EA9-8E30-472FD1179DD4}"/>
          </ac:picMkLst>
        </pc:picChg>
        <pc:picChg chg="add del mod">
          <ac:chgData name="Thad Allen" userId="98f32c8c-fee0-4a69-a934-b7883cb118a7" providerId="ADAL" clId="{5AE22EBB-772B-4883-8993-C7B978C54810}" dt="2022-04-06T17:13:58.372" v="38"/>
          <ac:picMkLst>
            <pc:docMk/>
            <pc:sldMk cId="3954914379" sldId="262"/>
            <ac:picMk id="6" creationId="{4258F092-D1DE-4B7A-8A2A-52F910884C11}"/>
          </ac:picMkLst>
        </pc:picChg>
        <pc:picChg chg="add del mod">
          <ac:chgData name="Thad Allen" userId="98f32c8c-fee0-4a69-a934-b7883cb118a7" providerId="ADAL" clId="{5AE22EBB-772B-4883-8993-C7B978C54810}" dt="2022-04-06T17:17:09.752" v="175" actId="478"/>
          <ac:picMkLst>
            <pc:docMk/>
            <pc:sldMk cId="3954914379" sldId="262"/>
            <ac:picMk id="11" creationId="{BC89D328-9441-4A8F-BF78-B786B3C2BAF3}"/>
          </ac:picMkLst>
        </pc:picChg>
        <pc:picChg chg="add del mod">
          <ac:chgData name="Thad Allen" userId="98f32c8c-fee0-4a69-a934-b7883cb118a7" providerId="ADAL" clId="{5AE22EBB-772B-4883-8993-C7B978C54810}" dt="2022-04-06T17:17:25.379" v="184" actId="21"/>
          <ac:picMkLst>
            <pc:docMk/>
            <pc:sldMk cId="3954914379" sldId="262"/>
            <ac:picMk id="22" creationId="{C2F61BA7-28E6-4DED-9C35-1573382D6327}"/>
          </ac:picMkLst>
        </pc:picChg>
        <pc:picChg chg="add mod ord">
          <ac:chgData name="Thad Allen" userId="98f32c8c-fee0-4a69-a934-b7883cb118a7" providerId="ADAL" clId="{5AE22EBB-772B-4883-8993-C7B978C54810}" dt="2022-04-06T17:17:29.499" v="187" actId="167"/>
          <ac:picMkLst>
            <pc:docMk/>
            <pc:sldMk cId="3954914379" sldId="262"/>
            <ac:picMk id="23" creationId="{57AEE229-C71F-4F67-99C8-2D0D2B332F3E}"/>
          </ac:picMkLst>
        </pc:picChg>
      </pc:sldChg>
      <pc:sldChg chg="addSp delSp modSp mod">
        <pc:chgData name="Thad Allen" userId="98f32c8c-fee0-4a69-a934-b7883cb118a7" providerId="ADAL" clId="{5AE22EBB-772B-4883-8993-C7B978C54810}" dt="2022-04-19T21:57:44.535" v="258" actId="170"/>
        <pc:sldMkLst>
          <pc:docMk/>
          <pc:sldMk cId="1760934548" sldId="270"/>
        </pc:sldMkLst>
        <pc:spChg chg="del">
          <ac:chgData name="Thad Allen" userId="98f32c8c-fee0-4a69-a934-b7883cb118a7" providerId="ADAL" clId="{5AE22EBB-772B-4883-8993-C7B978C54810}" dt="2022-04-06T17:11:52.032" v="21" actId="478"/>
          <ac:spMkLst>
            <pc:docMk/>
            <pc:sldMk cId="1760934548" sldId="270"/>
            <ac:spMk id="13" creationId="{00000000-0000-0000-0000-000000000000}"/>
          </ac:spMkLst>
        </pc:spChg>
        <pc:spChg chg="add mod ord">
          <ac:chgData name="Thad Allen" userId="98f32c8c-fee0-4a69-a934-b7883cb118a7" providerId="ADAL" clId="{5AE22EBB-772B-4883-8993-C7B978C54810}" dt="2022-04-19T21:57:44.535" v="258" actId="170"/>
          <ac:spMkLst>
            <pc:docMk/>
            <pc:sldMk cId="1760934548" sldId="270"/>
            <ac:spMk id="33" creationId="{20216567-F0B5-4C66-A34E-393C8A8314A2}"/>
          </ac:spMkLst>
        </pc:spChg>
        <pc:spChg chg="del">
          <ac:chgData name="Thad Allen" userId="98f32c8c-fee0-4a69-a934-b7883cb118a7" providerId="ADAL" clId="{5AE22EBB-772B-4883-8993-C7B978C54810}" dt="2022-04-06T17:11:52.032" v="21" actId="478"/>
          <ac:spMkLst>
            <pc:docMk/>
            <pc:sldMk cId="1760934548" sldId="270"/>
            <ac:spMk id="33" creationId="{774AA0CE-7120-4947-9263-85E263D2AD74}"/>
          </ac:spMkLst>
        </pc:spChg>
        <pc:spChg chg="del mod topLvl">
          <ac:chgData name="Thad Allen" userId="98f32c8c-fee0-4a69-a934-b7883cb118a7" providerId="ADAL" clId="{5AE22EBB-772B-4883-8993-C7B978C54810}" dt="2022-04-06T17:15:03.382" v="60" actId="478"/>
          <ac:spMkLst>
            <pc:docMk/>
            <pc:sldMk cId="1760934548" sldId="270"/>
            <ac:spMk id="35" creationId="{9156CA4B-095D-48D4-8DB1-DB723EB46584}"/>
          </ac:spMkLst>
        </pc:spChg>
        <pc:spChg chg="mod topLvl">
          <ac:chgData name="Thad Allen" userId="98f32c8c-fee0-4a69-a934-b7883cb118a7" providerId="ADAL" clId="{5AE22EBB-772B-4883-8993-C7B978C54810}" dt="2022-04-19T21:55:24.433" v="225" actId="14100"/>
          <ac:spMkLst>
            <pc:docMk/>
            <pc:sldMk cId="1760934548" sldId="270"/>
            <ac:spMk id="37" creationId="{8EFF7353-A6B9-4775-8386-B75005BABCB4}"/>
          </ac:spMkLst>
        </pc:spChg>
        <pc:spChg chg="mod topLvl">
          <ac:chgData name="Thad Allen" userId="98f32c8c-fee0-4a69-a934-b7883cb118a7" providerId="ADAL" clId="{5AE22EBB-772B-4883-8993-C7B978C54810}" dt="2022-04-06T17:15:00.629" v="59" actId="165"/>
          <ac:spMkLst>
            <pc:docMk/>
            <pc:sldMk cId="1760934548" sldId="270"/>
            <ac:spMk id="38" creationId="{EF0298F9-608D-43CB-9912-48F3BEB98E20}"/>
          </ac:spMkLst>
        </pc:spChg>
        <pc:spChg chg="del">
          <ac:chgData name="Thad Allen" userId="98f32c8c-fee0-4a69-a934-b7883cb118a7" providerId="ADAL" clId="{5AE22EBB-772B-4883-8993-C7B978C54810}" dt="2022-04-06T17:11:52.032" v="21" actId="478"/>
          <ac:spMkLst>
            <pc:docMk/>
            <pc:sldMk cId="1760934548" sldId="270"/>
            <ac:spMk id="39" creationId="{84D69DAD-49C7-4B5A-8E3B-5075E5A2B60D}"/>
          </ac:spMkLst>
        </pc:spChg>
        <pc:spChg chg="add mod">
          <ac:chgData name="Thad Allen" userId="98f32c8c-fee0-4a69-a934-b7883cb118a7" providerId="ADAL" clId="{5AE22EBB-772B-4883-8993-C7B978C54810}" dt="2022-04-06T17:11:52.355" v="22"/>
          <ac:spMkLst>
            <pc:docMk/>
            <pc:sldMk cId="1760934548" sldId="270"/>
            <ac:spMk id="40" creationId="{33980E85-2102-4F3F-8CA1-DB372AB8A964}"/>
          </ac:spMkLst>
        </pc:spChg>
        <pc:spChg chg="add mod">
          <ac:chgData name="Thad Allen" userId="98f32c8c-fee0-4a69-a934-b7883cb118a7" providerId="ADAL" clId="{5AE22EBB-772B-4883-8993-C7B978C54810}" dt="2022-04-06T17:11:52.355" v="22"/>
          <ac:spMkLst>
            <pc:docMk/>
            <pc:sldMk cId="1760934548" sldId="270"/>
            <ac:spMk id="41" creationId="{85A6AD49-AEE6-4447-A90F-5F26C2850048}"/>
          </ac:spMkLst>
        </pc:spChg>
        <pc:spChg chg="add mod">
          <ac:chgData name="Thad Allen" userId="98f32c8c-fee0-4a69-a934-b7883cb118a7" providerId="ADAL" clId="{5AE22EBB-772B-4883-8993-C7B978C54810}" dt="2022-04-06T17:11:52.355" v="22"/>
          <ac:spMkLst>
            <pc:docMk/>
            <pc:sldMk cId="1760934548" sldId="270"/>
            <ac:spMk id="42" creationId="{3438E480-C77C-4F93-9E46-21C4B549640A}"/>
          </ac:spMkLst>
        </pc:spChg>
        <pc:spChg chg="add del mod ord">
          <ac:chgData name="Thad Allen" userId="98f32c8c-fee0-4a69-a934-b7883cb118a7" providerId="ADAL" clId="{5AE22EBB-772B-4883-8993-C7B978C54810}" dt="2022-04-06T17:16:00.434" v="96" actId="478"/>
          <ac:spMkLst>
            <pc:docMk/>
            <pc:sldMk cId="1760934548" sldId="270"/>
            <ac:spMk id="43" creationId="{870FBA56-1A8A-4AEF-9890-C25B8D4FC21A}"/>
          </ac:spMkLst>
        </pc:spChg>
        <pc:spChg chg="mod">
          <ac:chgData name="Thad Allen" userId="98f32c8c-fee0-4a69-a934-b7883cb118a7" providerId="ADAL" clId="{5AE22EBB-772B-4883-8993-C7B978C54810}" dt="2022-04-06T17:16:00.694" v="97"/>
          <ac:spMkLst>
            <pc:docMk/>
            <pc:sldMk cId="1760934548" sldId="270"/>
            <ac:spMk id="45" creationId="{B44308CC-B694-4763-A07B-905AF60D9A08}"/>
          </ac:spMkLst>
        </pc:spChg>
        <pc:spChg chg="mod">
          <ac:chgData name="Thad Allen" userId="98f32c8c-fee0-4a69-a934-b7883cb118a7" providerId="ADAL" clId="{5AE22EBB-772B-4883-8993-C7B978C54810}" dt="2022-04-06T17:16:00.694" v="97"/>
          <ac:spMkLst>
            <pc:docMk/>
            <pc:sldMk cId="1760934548" sldId="270"/>
            <ac:spMk id="46" creationId="{4217F042-0E7B-472E-A23A-8F74EFDD7172}"/>
          </ac:spMkLst>
        </pc:spChg>
        <pc:spChg chg="mod">
          <ac:chgData name="Thad Allen" userId="98f32c8c-fee0-4a69-a934-b7883cb118a7" providerId="ADAL" clId="{5AE22EBB-772B-4883-8993-C7B978C54810}" dt="2022-04-06T17:16:00.694" v="97"/>
          <ac:spMkLst>
            <pc:docMk/>
            <pc:sldMk cId="1760934548" sldId="270"/>
            <ac:spMk id="47" creationId="{4F1CA311-F6BB-48FF-B20C-F944E9DB03AB}"/>
          </ac:spMkLst>
        </pc:spChg>
        <pc:spChg chg="add del mod ord modCrop">
          <ac:chgData name="Thad Allen" userId="98f32c8c-fee0-4a69-a934-b7883cb118a7" providerId="ADAL" clId="{5AE22EBB-772B-4883-8993-C7B978C54810}" dt="2022-04-19T21:57:31.200" v="244" actId="478"/>
          <ac:spMkLst>
            <pc:docMk/>
            <pc:sldMk cId="1760934548" sldId="270"/>
            <ac:spMk id="48" creationId="{B970567E-C3B7-458E-B124-43AC72F98754}"/>
          </ac:spMkLst>
        </pc:spChg>
        <pc:grpChg chg="del">
          <ac:chgData name="Thad Allen" userId="98f32c8c-fee0-4a69-a934-b7883cb118a7" providerId="ADAL" clId="{5AE22EBB-772B-4883-8993-C7B978C54810}" dt="2022-04-06T17:15:00.629" v="59" actId="165"/>
          <ac:grpSpMkLst>
            <pc:docMk/>
            <pc:sldMk cId="1760934548" sldId="270"/>
            <ac:grpSpMk id="34" creationId="{DE431E60-DE54-4C40-A627-27B5BE61CA90}"/>
          </ac:grpSpMkLst>
        </pc:grpChg>
        <pc:grpChg chg="add del mod">
          <ac:chgData name="Thad Allen" userId="98f32c8c-fee0-4a69-a934-b7883cb118a7" providerId="ADAL" clId="{5AE22EBB-772B-4883-8993-C7B978C54810}" dt="2022-04-06T17:16:01.742" v="98"/>
          <ac:grpSpMkLst>
            <pc:docMk/>
            <pc:sldMk cId="1760934548" sldId="270"/>
            <ac:grpSpMk id="44" creationId="{8D09E7DC-1F25-4573-AC28-35136C229CB6}"/>
          </ac:grpSpMkLst>
        </pc:grpChg>
      </pc:sldChg>
      <pc:sldChg chg="addSp delSp modSp mod">
        <pc:chgData name="Thad Allen" userId="98f32c8c-fee0-4a69-a934-b7883cb118a7" providerId="ADAL" clId="{5AE22EBB-772B-4883-8993-C7B978C54810}" dt="2022-04-19T21:57:52.491" v="262" actId="171"/>
        <pc:sldMkLst>
          <pc:docMk/>
          <pc:sldMk cId="4229687044" sldId="271"/>
        </pc:sldMkLst>
        <pc:spChg chg="mod">
          <ac:chgData name="Thad Allen" userId="98f32c8c-fee0-4a69-a934-b7883cb118a7" providerId="ADAL" clId="{5AE22EBB-772B-4883-8993-C7B978C54810}" dt="2022-04-06T17:11:07.447" v="5" actId="2711"/>
          <ac:spMkLst>
            <pc:docMk/>
            <pc:sldMk cId="4229687044" sldId="271"/>
            <ac:spMk id="13" creationId="{00000000-0000-0000-0000-000000000000}"/>
          </ac:spMkLst>
        </pc:spChg>
        <pc:spChg chg="mod">
          <ac:chgData name="Thad Allen" userId="98f32c8c-fee0-4a69-a934-b7883cb118a7" providerId="ADAL" clId="{5AE22EBB-772B-4883-8993-C7B978C54810}" dt="2022-04-06T17:11:07.447" v="5" actId="2711"/>
          <ac:spMkLst>
            <pc:docMk/>
            <pc:sldMk cId="4229687044" sldId="271"/>
            <ac:spMk id="33" creationId="{C50C0E88-F9C5-46D8-BC6E-A953D2C02F64}"/>
          </ac:spMkLst>
        </pc:spChg>
        <pc:spChg chg="add del mod">
          <ac:chgData name="Thad Allen" userId="98f32c8c-fee0-4a69-a934-b7883cb118a7" providerId="ADAL" clId="{5AE22EBB-772B-4883-8993-C7B978C54810}" dt="2022-04-19T21:57:51.116" v="259" actId="478"/>
          <ac:spMkLst>
            <pc:docMk/>
            <pc:sldMk cId="4229687044" sldId="271"/>
            <ac:spMk id="34" creationId="{BABD77D8-56ED-4DE3-8D79-3AEAAD157F40}"/>
          </ac:spMkLst>
        </pc:spChg>
        <pc:spChg chg="del mod topLvl">
          <ac:chgData name="Thad Allen" userId="98f32c8c-fee0-4a69-a934-b7883cb118a7" providerId="ADAL" clId="{5AE22EBB-772B-4883-8993-C7B978C54810}" dt="2022-04-06T17:15:10.707" v="68" actId="478"/>
          <ac:spMkLst>
            <pc:docMk/>
            <pc:sldMk cId="4229687044" sldId="271"/>
            <ac:spMk id="35" creationId="{1C0E49B2-E453-4DCC-8F89-8217EDF934C5}"/>
          </ac:spMkLst>
        </pc:spChg>
        <pc:spChg chg="add mod ord">
          <ac:chgData name="Thad Allen" userId="98f32c8c-fee0-4a69-a934-b7883cb118a7" providerId="ADAL" clId="{5AE22EBB-772B-4883-8993-C7B978C54810}" dt="2022-04-19T21:57:52.491" v="262" actId="171"/>
          <ac:spMkLst>
            <pc:docMk/>
            <pc:sldMk cId="4229687044" sldId="271"/>
            <ac:spMk id="37" creationId="{3687D059-1A4B-46F2-ABB4-9B2A8D708ED1}"/>
          </ac:spMkLst>
        </pc:spChg>
        <pc:spChg chg="del mod topLvl">
          <ac:chgData name="Thad Allen" userId="98f32c8c-fee0-4a69-a934-b7883cb118a7" providerId="ADAL" clId="{5AE22EBB-772B-4883-8993-C7B978C54810}" dt="2022-04-19T21:56:33.373" v="239" actId="478"/>
          <ac:spMkLst>
            <pc:docMk/>
            <pc:sldMk cId="4229687044" sldId="271"/>
            <ac:spMk id="37" creationId="{7A855E88-C870-48E9-9046-513E2D68340E}"/>
          </ac:spMkLst>
        </pc:spChg>
        <pc:spChg chg="del mod topLvl">
          <ac:chgData name="Thad Allen" userId="98f32c8c-fee0-4a69-a934-b7883cb118a7" providerId="ADAL" clId="{5AE22EBB-772B-4883-8993-C7B978C54810}" dt="2022-04-19T21:56:33.373" v="239" actId="478"/>
          <ac:spMkLst>
            <pc:docMk/>
            <pc:sldMk cId="4229687044" sldId="271"/>
            <ac:spMk id="38" creationId="{CF515063-F5A9-4060-94F6-1EF1809330B2}"/>
          </ac:spMkLst>
        </pc:spChg>
        <pc:spChg chg="mod">
          <ac:chgData name="Thad Allen" userId="98f32c8c-fee0-4a69-a934-b7883cb118a7" providerId="ADAL" clId="{5AE22EBB-772B-4883-8993-C7B978C54810}" dt="2022-04-06T17:11:07.447" v="5" actId="2711"/>
          <ac:spMkLst>
            <pc:docMk/>
            <pc:sldMk cId="4229687044" sldId="271"/>
            <ac:spMk id="39" creationId="{0F856C81-CEBC-4526-9A37-3C491FF5B70E}"/>
          </ac:spMkLst>
        </pc:spChg>
        <pc:spChg chg="mod">
          <ac:chgData name="Thad Allen" userId="98f32c8c-fee0-4a69-a934-b7883cb118a7" providerId="ADAL" clId="{5AE22EBB-772B-4883-8993-C7B978C54810}" dt="2022-04-19T21:56:33.598" v="240"/>
          <ac:spMkLst>
            <pc:docMk/>
            <pc:sldMk cId="4229687044" sldId="271"/>
            <ac:spMk id="42" creationId="{5358A566-039C-478A-B335-894ED4BB1FA2}"/>
          </ac:spMkLst>
        </pc:spChg>
        <pc:spChg chg="add del mod ord">
          <ac:chgData name="Thad Allen" userId="98f32c8c-fee0-4a69-a934-b7883cb118a7" providerId="ADAL" clId="{5AE22EBB-772B-4883-8993-C7B978C54810}" dt="2022-04-06T17:16:09.614" v="106" actId="478"/>
          <ac:spMkLst>
            <pc:docMk/>
            <pc:sldMk cId="4229687044" sldId="271"/>
            <ac:spMk id="42" creationId="{D461090B-1A27-4A0B-98A9-C467EE339F0D}"/>
          </ac:spMkLst>
        </pc:spChg>
        <pc:spChg chg="add del mod ord">
          <ac:chgData name="Thad Allen" userId="98f32c8c-fee0-4a69-a934-b7883cb118a7" providerId="ADAL" clId="{5AE22EBB-772B-4883-8993-C7B978C54810}" dt="2022-04-19T21:56:33.373" v="239" actId="478"/>
          <ac:spMkLst>
            <pc:docMk/>
            <pc:sldMk cId="4229687044" sldId="271"/>
            <ac:spMk id="43" creationId="{B5469DDD-49FA-4185-84E7-C67D540A197E}"/>
          </ac:spMkLst>
        </pc:spChg>
        <pc:spChg chg="mod">
          <ac:chgData name="Thad Allen" userId="98f32c8c-fee0-4a69-a934-b7883cb118a7" providerId="ADAL" clId="{5AE22EBB-772B-4883-8993-C7B978C54810}" dt="2022-04-19T21:56:33.598" v="240"/>
          <ac:spMkLst>
            <pc:docMk/>
            <pc:sldMk cId="4229687044" sldId="271"/>
            <ac:spMk id="44" creationId="{8AB845BF-E235-4B58-B684-560BE099D392}"/>
          </ac:spMkLst>
        </pc:spChg>
        <pc:grpChg chg="del">
          <ac:chgData name="Thad Allen" userId="98f32c8c-fee0-4a69-a934-b7883cb118a7" providerId="ADAL" clId="{5AE22EBB-772B-4883-8993-C7B978C54810}" dt="2022-04-06T17:15:09.521" v="67" actId="165"/>
          <ac:grpSpMkLst>
            <pc:docMk/>
            <pc:sldMk cId="4229687044" sldId="271"/>
            <ac:grpSpMk id="34" creationId="{A32D958A-73BC-4894-9AC8-439EC250DA13}"/>
          </ac:grpSpMkLst>
        </pc:grpChg>
        <pc:grpChg chg="add mod">
          <ac:chgData name="Thad Allen" userId="98f32c8c-fee0-4a69-a934-b7883cb118a7" providerId="ADAL" clId="{5AE22EBB-772B-4883-8993-C7B978C54810}" dt="2022-04-19T21:56:33.598" v="240"/>
          <ac:grpSpMkLst>
            <pc:docMk/>
            <pc:sldMk cId="4229687044" sldId="271"/>
            <ac:grpSpMk id="35" creationId="{8B555166-90E7-4B7B-81A6-F8FB659E74A2}"/>
          </ac:grpSpMkLst>
        </pc:grpChg>
      </pc:sldChg>
      <pc:sldChg chg="addSp delSp modSp mod">
        <pc:chgData name="Thad Allen" userId="98f32c8c-fee0-4a69-a934-b7883cb118a7" providerId="ADAL" clId="{5AE22EBB-772B-4883-8993-C7B978C54810}" dt="2022-04-19T21:58:02.375" v="269" actId="171"/>
        <pc:sldMkLst>
          <pc:docMk/>
          <pc:sldMk cId="3756912464" sldId="272"/>
        </pc:sldMkLst>
        <pc:spChg chg="del">
          <ac:chgData name="Thad Allen" userId="98f32c8c-fee0-4a69-a934-b7883cb118a7" providerId="ADAL" clId="{5AE22EBB-772B-4883-8993-C7B978C54810}" dt="2022-04-06T17:12:14.410" v="29" actId="478"/>
          <ac:spMkLst>
            <pc:docMk/>
            <pc:sldMk cId="3756912464" sldId="272"/>
            <ac:spMk id="13" creationId="{00000000-0000-0000-0000-000000000000}"/>
          </ac:spMkLst>
        </pc:spChg>
        <pc:spChg chg="mod">
          <ac:chgData name="Thad Allen" userId="98f32c8c-fee0-4a69-a934-b7883cb118a7" providerId="ADAL" clId="{5AE22EBB-772B-4883-8993-C7B978C54810}" dt="2022-04-06T17:12:18.082" v="31" actId="2711"/>
          <ac:spMkLst>
            <pc:docMk/>
            <pc:sldMk cId="3756912464" sldId="272"/>
            <ac:spMk id="33" creationId="{EC9F53FC-C934-4314-8250-C28FE839EAA0}"/>
          </ac:spMkLst>
        </pc:spChg>
        <pc:spChg chg="del mod topLvl">
          <ac:chgData name="Thad Allen" userId="98f32c8c-fee0-4a69-a934-b7883cb118a7" providerId="ADAL" clId="{5AE22EBB-772B-4883-8993-C7B978C54810}" dt="2022-04-06T17:15:17.608" v="77" actId="478"/>
          <ac:spMkLst>
            <pc:docMk/>
            <pc:sldMk cId="3756912464" sldId="272"/>
            <ac:spMk id="35" creationId="{045DE450-4B67-4844-8999-C239FA0FE167}"/>
          </ac:spMkLst>
        </pc:spChg>
        <pc:spChg chg="del mod topLvl">
          <ac:chgData name="Thad Allen" userId="98f32c8c-fee0-4a69-a934-b7883cb118a7" providerId="ADAL" clId="{5AE22EBB-772B-4883-8993-C7B978C54810}" dt="2022-04-19T21:58:00.629" v="266" actId="478"/>
          <ac:spMkLst>
            <pc:docMk/>
            <pc:sldMk cId="3756912464" sldId="272"/>
            <ac:spMk id="35" creationId="{D296BBC6-D633-4F79-9EE7-6280DDD5CEC4}"/>
          </ac:spMkLst>
        </pc:spChg>
        <pc:spChg chg="del mod topLvl">
          <ac:chgData name="Thad Allen" userId="98f32c8c-fee0-4a69-a934-b7883cb118a7" providerId="ADAL" clId="{5AE22EBB-772B-4883-8993-C7B978C54810}" dt="2022-04-19T21:54:13.419" v="206" actId="478"/>
          <ac:spMkLst>
            <pc:docMk/>
            <pc:sldMk cId="3756912464" sldId="272"/>
            <ac:spMk id="37" creationId="{047B9F40-4E28-4B5D-A46D-6BC65DBACF28}"/>
          </ac:spMkLst>
        </pc:spChg>
        <pc:spChg chg="add mod ord">
          <ac:chgData name="Thad Allen" userId="98f32c8c-fee0-4a69-a934-b7883cb118a7" providerId="ADAL" clId="{5AE22EBB-772B-4883-8993-C7B978C54810}" dt="2022-04-19T21:58:02.375" v="269" actId="171"/>
          <ac:spMkLst>
            <pc:docMk/>
            <pc:sldMk cId="3756912464" sldId="272"/>
            <ac:spMk id="37" creationId="{AF1E205E-48F5-4A35-B45A-7FB78527F6D7}"/>
          </ac:spMkLst>
        </pc:spChg>
        <pc:spChg chg="del mod topLvl">
          <ac:chgData name="Thad Allen" userId="98f32c8c-fee0-4a69-a934-b7883cb118a7" providerId="ADAL" clId="{5AE22EBB-772B-4883-8993-C7B978C54810}" dt="2022-04-19T21:54:13.419" v="206" actId="478"/>
          <ac:spMkLst>
            <pc:docMk/>
            <pc:sldMk cId="3756912464" sldId="272"/>
            <ac:spMk id="38" creationId="{96EF4B3C-2B73-41D0-8AA5-BB6B6264DCE9}"/>
          </ac:spMkLst>
        </pc:spChg>
        <pc:spChg chg="mod">
          <ac:chgData name="Thad Allen" userId="98f32c8c-fee0-4a69-a934-b7883cb118a7" providerId="ADAL" clId="{5AE22EBB-772B-4883-8993-C7B978C54810}" dt="2022-04-06T17:12:18.082" v="31" actId="2711"/>
          <ac:spMkLst>
            <pc:docMk/>
            <pc:sldMk cId="3756912464" sldId="272"/>
            <ac:spMk id="39" creationId="{445AF6A8-11AE-49F8-8B45-21A7FA36640B}"/>
          </ac:spMkLst>
        </pc:spChg>
        <pc:spChg chg="add mod">
          <ac:chgData name="Thad Allen" userId="98f32c8c-fee0-4a69-a934-b7883cb118a7" providerId="ADAL" clId="{5AE22EBB-772B-4883-8993-C7B978C54810}" dt="2022-04-06T17:12:18.082" v="31" actId="2711"/>
          <ac:spMkLst>
            <pc:docMk/>
            <pc:sldMk cId="3756912464" sldId="272"/>
            <ac:spMk id="42" creationId="{4DC733B6-5892-4A2D-A07D-1006B41DBF20}"/>
          </ac:spMkLst>
        </pc:spChg>
        <pc:spChg chg="mod topLvl">
          <ac:chgData name="Thad Allen" userId="98f32c8c-fee0-4a69-a934-b7883cb118a7" providerId="ADAL" clId="{5AE22EBB-772B-4883-8993-C7B978C54810}" dt="2022-04-19T21:57:59.493" v="265" actId="165"/>
          <ac:spMkLst>
            <pc:docMk/>
            <pc:sldMk cId="3756912464" sldId="272"/>
            <ac:spMk id="43" creationId="{1421CB4B-1828-4494-BE12-6B24B90E4276}"/>
          </ac:spMkLst>
        </pc:spChg>
        <pc:spChg chg="add del mod ord">
          <ac:chgData name="Thad Allen" userId="98f32c8c-fee0-4a69-a934-b7883cb118a7" providerId="ADAL" clId="{5AE22EBB-772B-4883-8993-C7B978C54810}" dt="2022-04-06T17:16:14.680" v="113" actId="478"/>
          <ac:spMkLst>
            <pc:docMk/>
            <pc:sldMk cId="3756912464" sldId="272"/>
            <ac:spMk id="43" creationId="{94AB583B-9CD5-4A12-8369-4F4209410426}"/>
          </ac:spMkLst>
        </pc:spChg>
        <pc:spChg chg="add del mod ord">
          <ac:chgData name="Thad Allen" userId="98f32c8c-fee0-4a69-a934-b7883cb118a7" providerId="ADAL" clId="{5AE22EBB-772B-4883-8993-C7B978C54810}" dt="2022-04-19T21:54:13.419" v="206" actId="478"/>
          <ac:spMkLst>
            <pc:docMk/>
            <pc:sldMk cId="3756912464" sldId="272"/>
            <ac:spMk id="44" creationId="{DD077CED-80FF-4CE0-8475-F6F8F1FB186D}"/>
          </ac:spMkLst>
        </pc:spChg>
        <pc:spChg chg="mod topLvl">
          <ac:chgData name="Thad Allen" userId="98f32c8c-fee0-4a69-a934-b7883cb118a7" providerId="ADAL" clId="{5AE22EBB-772B-4883-8993-C7B978C54810}" dt="2022-04-19T21:57:59.493" v="265" actId="165"/>
          <ac:spMkLst>
            <pc:docMk/>
            <pc:sldMk cId="3756912464" sldId="272"/>
            <ac:spMk id="45" creationId="{57503BA5-816A-4FDE-8FE3-6F6D6A433146}"/>
          </ac:spMkLst>
        </pc:spChg>
        <pc:grpChg chg="add del mod">
          <ac:chgData name="Thad Allen" userId="98f32c8c-fee0-4a69-a934-b7883cb118a7" providerId="ADAL" clId="{5AE22EBB-772B-4883-8993-C7B978C54810}" dt="2022-04-19T21:57:59.493" v="265" actId="165"/>
          <ac:grpSpMkLst>
            <pc:docMk/>
            <pc:sldMk cId="3756912464" sldId="272"/>
            <ac:grpSpMk id="34" creationId="{57E961BA-6E66-449E-AABD-399DBCA109BC}"/>
          </ac:grpSpMkLst>
        </pc:grpChg>
        <pc:grpChg chg="del">
          <ac:chgData name="Thad Allen" userId="98f32c8c-fee0-4a69-a934-b7883cb118a7" providerId="ADAL" clId="{5AE22EBB-772B-4883-8993-C7B978C54810}" dt="2022-04-06T17:15:16.494" v="76" actId="165"/>
          <ac:grpSpMkLst>
            <pc:docMk/>
            <pc:sldMk cId="3756912464" sldId="272"/>
            <ac:grpSpMk id="34" creationId="{7A53E927-7F7C-44DB-9312-CE5B39262191}"/>
          </ac:grpSpMkLst>
        </pc:grpChg>
        <pc:picChg chg="mod">
          <ac:chgData name="Thad Allen" userId="98f32c8c-fee0-4a69-a934-b7883cb118a7" providerId="ADAL" clId="{5AE22EBB-772B-4883-8993-C7B978C54810}" dt="2022-04-19T21:54:18.051" v="212" actId="1076"/>
          <ac:picMkLst>
            <pc:docMk/>
            <pc:sldMk cId="3756912464" sldId="272"/>
            <ac:picMk id="6" creationId="{00000000-0000-0000-0000-000000000000}"/>
          </ac:picMkLst>
        </pc:picChg>
      </pc:sldChg>
      <pc:sldChg chg="addSp delSp modSp mod">
        <pc:chgData name="Thad Allen" userId="98f32c8c-fee0-4a69-a934-b7883cb118a7" providerId="ADAL" clId="{5AE22EBB-772B-4883-8993-C7B978C54810}" dt="2022-04-19T21:55:45.889" v="230"/>
        <pc:sldMkLst>
          <pc:docMk/>
          <pc:sldMk cId="1439720518" sldId="273"/>
        </pc:sldMkLst>
        <pc:spChg chg="del">
          <ac:chgData name="Thad Allen" userId="98f32c8c-fee0-4a69-a934-b7883cb118a7" providerId="ADAL" clId="{5AE22EBB-772B-4883-8993-C7B978C54810}" dt="2022-04-06T17:11:46.935" v="19" actId="478"/>
          <ac:spMkLst>
            <pc:docMk/>
            <pc:sldMk cId="1439720518" sldId="273"/>
            <ac:spMk id="13" creationId="{00000000-0000-0000-0000-000000000000}"/>
          </ac:spMkLst>
        </pc:spChg>
        <pc:spChg chg="add mod">
          <ac:chgData name="Thad Allen" userId="98f32c8c-fee0-4a69-a934-b7883cb118a7" providerId="ADAL" clId="{5AE22EBB-772B-4883-8993-C7B978C54810}" dt="2022-04-19T21:55:45.889" v="230"/>
          <ac:spMkLst>
            <pc:docMk/>
            <pc:sldMk cId="1439720518" sldId="273"/>
            <ac:spMk id="33" creationId="{2EED8ED7-3378-4504-A8F5-C4C20C4E6F30}"/>
          </ac:spMkLst>
        </pc:spChg>
        <pc:spChg chg="del">
          <ac:chgData name="Thad Allen" userId="98f32c8c-fee0-4a69-a934-b7883cb118a7" providerId="ADAL" clId="{5AE22EBB-772B-4883-8993-C7B978C54810}" dt="2022-04-06T17:11:46.935" v="19" actId="478"/>
          <ac:spMkLst>
            <pc:docMk/>
            <pc:sldMk cId="1439720518" sldId="273"/>
            <ac:spMk id="33" creationId="{FEA0A823-D643-4956-BB01-C6D0E7900800}"/>
          </ac:spMkLst>
        </pc:spChg>
        <pc:spChg chg="add mod">
          <ac:chgData name="Thad Allen" userId="98f32c8c-fee0-4a69-a934-b7883cb118a7" providerId="ADAL" clId="{5AE22EBB-772B-4883-8993-C7B978C54810}" dt="2022-04-19T21:55:45.889" v="230"/>
          <ac:spMkLst>
            <pc:docMk/>
            <pc:sldMk cId="1439720518" sldId="273"/>
            <ac:spMk id="35" creationId="{3BC07C98-A7D7-43D6-9986-66667F1102AD}"/>
          </ac:spMkLst>
        </pc:spChg>
        <pc:spChg chg="del">
          <ac:chgData name="Thad Allen" userId="98f32c8c-fee0-4a69-a934-b7883cb118a7" providerId="ADAL" clId="{5AE22EBB-772B-4883-8993-C7B978C54810}" dt="2022-04-06T17:15:24.646" v="85" actId="478"/>
          <ac:spMkLst>
            <pc:docMk/>
            <pc:sldMk cId="1439720518" sldId="273"/>
            <ac:spMk id="35" creationId="{5F434CA6-ED7B-489B-B154-42B345304B4D}"/>
          </ac:spMkLst>
        </pc:spChg>
        <pc:spChg chg="del">
          <ac:chgData name="Thad Allen" userId="98f32c8c-fee0-4a69-a934-b7883cb118a7" providerId="ADAL" clId="{5AE22EBB-772B-4883-8993-C7B978C54810}" dt="2022-04-06T17:11:46.935" v="19" actId="478"/>
          <ac:spMkLst>
            <pc:docMk/>
            <pc:sldMk cId="1439720518" sldId="273"/>
            <ac:spMk id="39" creationId="{8A49E2B5-4F63-4052-8392-251D6634C5A3}"/>
          </ac:spMkLst>
        </pc:spChg>
        <pc:spChg chg="add mod">
          <ac:chgData name="Thad Allen" userId="98f32c8c-fee0-4a69-a934-b7883cb118a7" providerId="ADAL" clId="{5AE22EBB-772B-4883-8993-C7B978C54810}" dt="2022-04-19T21:55:45.889" v="230"/>
          <ac:spMkLst>
            <pc:docMk/>
            <pc:sldMk cId="1439720518" sldId="273"/>
            <ac:spMk id="39" creationId="{C397B093-6C48-42B6-A0DC-CFF378F1AC87}"/>
          </ac:spMkLst>
        </pc:spChg>
        <pc:spChg chg="add mod">
          <ac:chgData name="Thad Allen" userId="98f32c8c-fee0-4a69-a934-b7883cb118a7" providerId="ADAL" clId="{5AE22EBB-772B-4883-8993-C7B978C54810}" dt="2022-04-06T17:11:47.211" v="20"/>
          <ac:spMkLst>
            <pc:docMk/>
            <pc:sldMk cId="1439720518" sldId="273"/>
            <ac:spMk id="42" creationId="{64383EA4-8214-413C-878E-FE8B72933D96}"/>
          </ac:spMkLst>
        </pc:spChg>
        <pc:spChg chg="add mod">
          <ac:chgData name="Thad Allen" userId="98f32c8c-fee0-4a69-a934-b7883cb118a7" providerId="ADAL" clId="{5AE22EBB-772B-4883-8993-C7B978C54810}" dt="2022-04-06T17:11:47.211" v="20"/>
          <ac:spMkLst>
            <pc:docMk/>
            <pc:sldMk cId="1439720518" sldId="273"/>
            <ac:spMk id="43" creationId="{BE755DAB-DB5E-4F92-9B69-F2B0F0F13F3E}"/>
          </ac:spMkLst>
        </pc:spChg>
        <pc:spChg chg="add mod">
          <ac:chgData name="Thad Allen" userId="98f32c8c-fee0-4a69-a934-b7883cb118a7" providerId="ADAL" clId="{5AE22EBB-772B-4883-8993-C7B978C54810}" dt="2022-04-06T17:11:47.211" v="20"/>
          <ac:spMkLst>
            <pc:docMk/>
            <pc:sldMk cId="1439720518" sldId="273"/>
            <ac:spMk id="44" creationId="{E5CD2C57-B093-4C48-A927-7176C4D30EAA}"/>
          </ac:spMkLst>
        </pc:spChg>
        <pc:spChg chg="add del mod ord">
          <ac:chgData name="Thad Allen" userId="98f32c8c-fee0-4a69-a934-b7883cb118a7" providerId="ADAL" clId="{5AE22EBB-772B-4883-8993-C7B978C54810}" dt="2022-04-06T17:16:19.932" v="121" actId="478"/>
          <ac:spMkLst>
            <pc:docMk/>
            <pc:sldMk cId="1439720518" sldId="273"/>
            <ac:spMk id="45" creationId="{36FDF404-CC13-4A3E-AF4D-09AD90CDC963}"/>
          </ac:spMkLst>
        </pc:spChg>
        <pc:spChg chg="add del mod ord">
          <ac:chgData name="Thad Allen" userId="98f32c8c-fee0-4a69-a934-b7883cb118a7" providerId="ADAL" clId="{5AE22EBB-772B-4883-8993-C7B978C54810}" dt="2022-04-19T21:55:45.457" v="229" actId="478"/>
          <ac:spMkLst>
            <pc:docMk/>
            <pc:sldMk cId="1439720518" sldId="273"/>
            <ac:spMk id="46" creationId="{05111B05-7416-4441-AF15-D7760EA01EC5}"/>
          </ac:spMkLst>
        </pc:spChg>
        <pc:grpChg chg="del">
          <ac:chgData name="Thad Allen" userId="98f32c8c-fee0-4a69-a934-b7883cb118a7" providerId="ADAL" clId="{5AE22EBB-772B-4883-8993-C7B978C54810}" dt="2022-04-19T21:55:45.457" v="229" actId="478"/>
          <ac:grpSpMkLst>
            <pc:docMk/>
            <pc:sldMk cId="1439720518" sldId="273"/>
            <ac:grpSpMk id="34" creationId="{2A440641-B413-4CF9-84AD-B44EB3609512}"/>
          </ac:grpSpMkLst>
        </pc:grpChg>
      </pc:sldChg>
      <pc:sldChg chg="addSp delSp modSp mod">
        <pc:chgData name="Thad Allen" userId="98f32c8c-fee0-4a69-a934-b7883cb118a7" providerId="ADAL" clId="{5AE22EBB-772B-4883-8993-C7B978C54810}" dt="2022-04-19T21:58:06.727" v="272" actId="171"/>
        <pc:sldMkLst>
          <pc:docMk/>
          <pc:sldMk cId="2019763961" sldId="274"/>
        </pc:sldMkLst>
        <pc:spChg chg="del">
          <ac:chgData name="Thad Allen" userId="98f32c8c-fee0-4a69-a934-b7883cb118a7" providerId="ADAL" clId="{5AE22EBB-772B-4883-8993-C7B978C54810}" dt="2022-04-06T17:11:12.469" v="6" actId="478"/>
          <ac:spMkLst>
            <pc:docMk/>
            <pc:sldMk cId="2019763961" sldId="274"/>
            <ac:spMk id="13" creationId="{00000000-0000-0000-0000-000000000000}"/>
          </ac:spMkLst>
        </pc:spChg>
        <pc:spChg chg="mod">
          <ac:chgData name="Thad Allen" userId="98f32c8c-fee0-4a69-a934-b7883cb118a7" providerId="ADAL" clId="{5AE22EBB-772B-4883-8993-C7B978C54810}" dt="2022-04-06T17:11:16.031" v="8" actId="2711"/>
          <ac:spMkLst>
            <pc:docMk/>
            <pc:sldMk cId="2019763961" sldId="274"/>
            <ac:spMk id="33" creationId="{385D7712-F002-4CED-AD6D-F873BCA20E80}"/>
          </ac:spMkLst>
        </pc:spChg>
        <pc:spChg chg="add mod ord">
          <ac:chgData name="Thad Allen" userId="98f32c8c-fee0-4a69-a934-b7883cb118a7" providerId="ADAL" clId="{5AE22EBB-772B-4883-8993-C7B978C54810}" dt="2022-04-19T21:58:06.727" v="272" actId="171"/>
          <ac:spMkLst>
            <pc:docMk/>
            <pc:sldMk cId="2019763961" sldId="274"/>
            <ac:spMk id="34" creationId="{C329F8C1-9042-4EA9-BC69-3E35DC9F91A7}"/>
          </ac:spMkLst>
        </pc:spChg>
        <pc:spChg chg="del">
          <ac:chgData name="Thad Allen" userId="98f32c8c-fee0-4a69-a934-b7883cb118a7" providerId="ADAL" clId="{5AE22EBB-772B-4883-8993-C7B978C54810}" dt="2022-04-06T17:16:26.211" v="130" actId="478"/>
          <ac:spMkLst>
            <pc:docMk/>
            <pc:sldMk cId="2019763961" sldId="274"/>
            <ac:spMk id="35" creationId="{12B35965-037F-4AFE-A581-E6F6BF542440}"/>
          </ac:spMkLst>
        </pc:spChg>
        <pc:spChg chg="add del mod">
          <ac:chgData name="Thad Allen" userId="98f32c8c-fee0-4a69-a934-b7883cb118a7" providerId="ADAL" clId="{5AE22EBB-772B-4883-8993-C7B978C54810}" dt="2022-04-19T21:58:05.643" v="270" actId="478"/>
          <ac:spMkLst>
            <pc:docMk/>
            <pc:sldMk cId="2019763961" sldId="274"/>
            <ac:spMk id="35" creationId="{E0F5EFDB-656D-47D9-9378-F96EE0EA3F70}"/>
          </ac:spMkLst>
        </pc:spChg>
        <pc:spChg chg="mod">
          <ac:chgData name="Thad Allen" userId="98f32c8c-fee0-4a69-a934-b7883cb118a7" providerId="ADAL" clId="{5AE22EBB-772B-4883-8993-C7B978C54810}" dt="2022-04-06T17:11:16.031" v="8" actId="2711"/>
          <ac:spMkLst>
            <pc:docMk/>
            <pc:sldMk cId="2019763961" sldId="274"/>
            <ac:spMk id="39" creationId="{50378485-D4C4-4609-B744-3C6752ED6C48}"/>
          </ac:spMkLst>
        </pc:spChg>
        <pc:spChg chg="add mod">
          <ac:chgData name="Thad Allen" userId="98f32c8c-fee0-4a69-a934-b7883cb118a7" providerId="ADAL" clId="{5AE22EBB-772B-4883-8993-C7B978C54810}" dt="2022-04-06T17:11:16.031" v="8" actId="2711"/>
          <ac:spMkLst>
            <pc:docMk/>
            <pc:sldMk cId="2019763961" sldId="274"/>
            <ac:spMk id="42" creationId="{58B7DA64-27F7-4A24-BF77-C8886759D793}"/>
          </ac:spMkLst>
        </pc:spChg>
        <pc:spChg chg="add del mod ord">
          <ac:chgData name="Thad Allen" userId="98f32c8c-fee0-4a69-a934-b7883cb118a7" providerId="ADAL" clId="{5AE22EBB-772B-4883-8993-C7B978C54810}" dt="2022-04-19T21:56:29.559" v="237" actId="478"/>
          <ac:spMkLst>
            <pc:docMk/>
            <pc:sldMk cId="2019763961" sldId="274"/>
            <ac:spMk id="43" creationId="{CCB4D7FD-5390-458C-89CA-47A0B86D6201}"/>
          </ac:spMkLst>
        </pc:spChg>
        <pc:spChg chg="mod">
          <ac:chgData name="Thad Allen" userId="98f32c8c-fee0-4a69-a934-b7883cb118a7" providerId="ADAL" clId="{5AE22EBB-772B-4883-8993-C7B978C54810}" dt="2022-04-19T21:56:29.879" v="238"/>
          <ac:spMkLst>
            <pc:docMk/>
            <pc:sldMk cId="2019763961" sldId="274"/>
            <ac:spMk id="45" creationId="{6332193C-46CD-4C7C-809D-A6F7EC1BEE9F}"/>
          </ac:spMkLst>
        </pc:spChg>
        <pc:spChg chg="mod">
          <ac:chgData name="Thad Allen" userId="98f32c8c-fee0-4a69-a934-b7883cb118a7" providerId="ADAL" clId="{5AE22EBB-772B-4883-8993-C7B978C54810}" dt="2022-04-19T21:56:29.879" v="238"/>
          <ac:spMkLst>
            <pc:docMk/>
            <pc:sldMk cId="2019763961" sldId="274"/>
            <ac:spMk id="46" creationId="{9CEF73C4-D2E5-41AB-9EEF-B5992992805E}"/>
          </ac:spMkLst>
        </pc:spChg>
        <pc:grpChg chg="del">
          <ac:chgData name="Thad Allen" userId="98f32c8c-fee0-4a69-a934-b7883cb118a7" providerId="ADAL" clId="{5AE22EBB-772B-4883-8993-C7B978C54810}" dt="2022-04-19T21:56:29.559" v="237" actId="478"/>
          <ac:grpSpMkLst>
            <pc:docMk/>
            <pc:sldMk cId="2019763961" sldId="274"/>
            <ac:grpSpMk id="34" creationId="{E4140185-325F-4EDB-BD05-BF9CE7A4812A}"/>
          </ac:grpSpMkLst>
        </pc:grpChg>
        <pc:grpChg chg="add mod">
          <ac:chgData name="Thad Allen" userId="98f32c8c-fee0-4a69-a934-b7883cb118a7" providerId="ADAL" clId="{5AE22EBB-772B-4883-8993-C7B978C54810}" dt="2022-04-19T21:56:29.879" v="238"/>
          <ac:grpSpMkLst>
            <pc:docMk/>
            <pc:sldMk cId="2019763961" sldId="274"/>
            <ac:grpSpMk id="44" creationId="{352A2B73-011E-4FB3-8CED-B0D470669DA8}"/>
          </ac:grpSpMkLst>
        </pc:grpChg>
      </pc:sldChg>
      <pc:sldChg chg="addSp delSp modSp mod">
        <pc:chgData name="Thad Allen" userId="98f32c8c-fee0-4a69-a934-b7883cb118a7" providerId="ADAL" clId="{5AE22EBB-772B-4883-8993-C7B978C54810}" dt="2022-04-19T21:58:28.048" v="283" actId="14100"/>
        <pc:sldMkLst>
          <pc:docMk/>
          <pc:sldMk cId="3409239784" sldId="275"/>
        </pc:sldMkLst>
        <pc:spChg chg="del">
          <ac:chgData name="Thad Allen" userId="98f32c8c-fee0-4a69-a934-b7883cb118a7" providerId="ADAL" clId="{5AE22EBB-772B-4883-8993-C7B978C54810}" dt="2022-04-06T17:12:20.624" v="32" actId="478"/>
          <ac:spMkLst>
            <pc:docMk/>
            <pc:sldMk cId="3409239784" sldId="275"/>
            <ac:spMk id="13" creationId="{00000000-0000-0000-0000-000000000000}"/>
          </ac:spMkLst>
        </pc:spChg>
        <pc:spChg chg="mod">
          <ac:chgData name="Thad Allen" userId="98f32c8c-fee0-4a69-a934-b7883cb118a7" providerId="ADAL" clId="{5AE22EBB-772B-4883-8993-C7B978C54810}" dt="2022-04-06T17:12:24.010" v="34" actId="2711"/>
          <ac:spMkLst>
            <pc:docMk/>
            <pc:sldMk cId="3409239784" sldId="275"/>
            <ac:spMk id="33" creationId="{72FDB219-FC2F-495D-9A9A-76D9CB02306E}"/>
          </ac:spMkLst>
        </pc:spChg>
        <pc:spChg chg="add mod ord">
          <ac:chgData name="Thad Allen" userId="98f32c8c-fee0-4a69-a934-b7883cb118a7" providerId="ADAL" clId="{5AE22EBB-772B-4883-8993-C7B978C54810}" dt="2022-04-19T21:58:23.621" v="282" actId="171"/>
          <ac:spMkLst>
            <pc:docMk/>
            <pc:sldMk cId="3409239784" sldId="275"/>
            <ac:spMk id="34" creationId="{C239A194-1132-4D53-8489-09FC72F0BF31}"/>
          </ac:spMkLst>
        </pc:spChg>
        <pc:spChg chg="del">
          <ac:chgData name="Thad Allen" userId="98f32c8c-fee0-4a69-a934-b7883cb118a7" providerId="ADAL" clId="{5AE22EBB-772B-4883-8993-C7B978C54810}" dt="2022-04-06T17:16:30.795" v="137" actId="478"/>
          <ac:spMkLst>
            <pc:docMk/>
            <pc:sldMk cId="3409239784" sldId="275"/>
            <ac:spMk id="35" creationId="{6675A92E-A56F-4DE9-A487-56DC48C262C7}"/>
          </ac:spMkLst>
        </pc:spChg>
        <pc:spChg chg="mod">
          <ac:chgData name="Thad Allen" userId="98f32c8c-fee0-4a69-a934-b7883cb118a7" providerId="ADAL" clId="{5AE22EBB-772B-4883-8993-C7B978C54810}" dt="2022-04-06T17:12:24.010" v="34" actId="2711"/>
          <ac:spMkLst>
            <pc:docMk/>
            <pc:sldMk cId="3409239784" sldId="275"/>
            <ac:spMk id="39" creationId="{8E11CE86-4A8F-4771-BE70-568A56CF1944}"/>
          </ac:spMkLst>
        </pc:spChg>
        <pc:spChg chg="add mod">
          <ac:chgData name="Thad Allen" userId="98f32c8c-fee0-4a69-a934-b7883cb118a7" providerId="ADAL" clId="{5AE22EBB-772B-4883-8993-C7B978C54810}" dt="2022-04-06T17:12:24.010" v="34" actId="2711"/>
          <ac:spMkLst>
            <pc:docMk/>
            <pc:sldMk cId="3409239784" sldId="275"/>
            <ac:spMk id="42" creationId="{CC9CAC7F-F33A-4154-BDA1-56C9B20E8DF4}"/>
          </ac:spMkLst>
        </pc:spChg>
        <pc:spChg chg="add del mod ord">
          <ac:chgData name="Thad Allen" userId="98f32c8c-fee0-4a69-a934-b7883cb118a7" providerId="ADAL" clId="{5AE22EBB-772B-4883-8993-C7B978C54810}" dt="2022-04-19T21:54:22.903" v="214" actId="478"/>
          <ac:spMkLst>
            <pc:docMk/>
            <pc:sldMk cId="3409239784" sldId="275"/>
            <ac:spMk id="43" creationId="{9E1EEFC1-6E1E-4794-8D51-AAC467528318}"/>
          </ac:spMkLst>
        </pc:spChg>
        <pc:spChg chg="del mod topLvl">
          <ac:chgData name="Thad Allen" userId="98f32c8c-fee0-4a69-a934-b7883cb118a7" providerId="ADAL" clId="{5AE22EBB-772B-4883-8993-C7B978C54810}" dt="2022-04-19T21:58:22.307" v="279" actId="478"/>
          <ac:spMkLst>
            <pc:docMk/>
            <pc:sldMk cId="3409239784" sldId="275"/>
            <ac:spMk id="44" creationId="{B4F4DA61-D25B-4831-903E-97A31652EC50}"/>
          </ac:spMkLst>
        </pc:spChg>
        <pc:spChg chg="mod topLvl">
          <ac:chgData name="Thad Allen" userId="98f32c8c-fee0-4a69-a934-b7883cb118a7" providerId="ADAL" clId="{5AE22EBB-772B-4883-8993-C7B978C54810}" dt="2022-04-19T21:58:28.048" v="283" actId="14100"/>
          <ac:spMkLst>
            <pc:docMk/>
            <pc:sldMk cId="3409239784" sldId="275"/>
            <ac:spMk id="45" creationId="{5B6AE174-62C6-4EBD-BD34-AA236EEB70B2}"/>
          </ac:spMkLst>
        </pc:spChg>
        <pc:spChg chg="mod topLvl">
          <ac:chgData name="Thad Allen" userId="98f32c8c-fee0-4a69-a934-b7883cb118a7" providerId="ADAL" clId="{5AE22EBB-772B-4883-8993-C7B978C54810}" dt="2022-04-19T21:58:21.065" v="278" actId="165"/>
          <ac:spMkLst>
            <pc:docMk/>
            <pc:sldMk cId="3409239784" sldId="275"/>
            <ac:spMk id="46" creationId="{B671EC8F-035F-408E-AD37-43412C6AD2CC}"/>
          </ac:spMkLst>
        </pc:spChg>
        <pc:grpChg chg="del">
          <ac:chgData name="Thad Allen" userId="98f32c8c-fee0-4a69-a934-b7883cb118a7" providerId="ADAL" clId="{5AE22EBB-772B-4883-8993-C7B978C54810}" dt="2022-04-19T21:54:22.903" v="214" actId="478"/>
          <ac:grpSpMkLst>
            <pc:docMk/>
            <pc:sldMk cId="3409239784" sldId="275"/>
            <ac:grpSpMk id="34" creationId="{7308180F-196F-4E38-ADF7-79D1F9DC8E95}"/>
          </ac:grpSpMkLst>
        </pc:grpChg>
        <pc:grpChg chg="add del mod">
          <ac:chgData name="Thad Allen" userId="98f32c8c-fee0-4a69-a934-b7883cb118a7" providerId="ADAL" clId="{5AE22EBB-772B-4883-8993-C7B978C54810}" dt="2022-04-19T21:58:21.065" v="278" actId="165"/>
          <ac:grpSpMkLst>
            <pc:docMk/>
            <pc:sldMk cId="3409239784" sldId="275"/>
            <ac:grpSpMk id="35" creationId="{08321214-442E-4400-A849-531387B73EFC}"/>
          </ac:grpSpMkLst>
        </pc:grpChg>
      </pc:sldChg>
      <pc:sldChg chg="addSp delSp modSp mod">
        <pc:chgData name="Thad Allen" userId="98f32c8c-fee0-4a69-a934-b7883cb118a7" providerId="ADAL" clId="{5AE22EBB-772B-4883-8993-C7B978C54810}" dt="2022-04-19T21:58:18.206" v="277" actId="14100"/>
        <pc:sldMkLst>
          <pc:docMk/>
          <pc:sldMk cId="2606170307" sldId="276"/>
        </pc:sldMkLst>
        <pc:spChg chg="mod">
          <ac:chgData name="Thad Allen" userId="98f32c8c-fee0-4a69-a934-b7883cb118a7" providerId="ADAL" clId="{5AE22EBB-772B-4883-8993-C7B978C54810}" dt="2022-04-06T17:11:39.055" v="18" actId="2711"/>
          <ac:spMkLst>
            <pc:docMk/>
            <pc:sldMk cId="2606170307" sldId="276"/>
            <ac:spMk id="13" creationId="{00000000-0000-0000-0000-000000000000}"/>
          </ac:spMkLst>
        </pc:spChg>
        <pc:spChg chg="mod">
          <ac:chgData name="Thad Allen" userId="98f32c8c-fee0-4a69-a934-b7883cb118a7" providerId="ADAL" clId="{5AE22EBB-772B-4883-8993-C7B978C54810}" dt="2022-04-06T17:11:39.055" v="18" actId="2711"/>
          <ac:spMkLst>
            <pc:docMk/>
            <pc:sldMk cId="2606170307" sldId="276"/>
            <ac:spMk id="33" creationId="{4C54E4B5-F8A7-43F7-8CA2-DFA60A0D3D6D}"/>
          </ac:spMkLst>
        </pc:spChg>
        <pc:spChg chg="add mod ord">
          <ac:chgData name="Thad Allen" userId="98f32c8c-fee0-4a69-a934-b7883cb118a7" providerId="ADAL" clId="{5AE22EBB-772B-4883-8993-C7B978C54810}" dt="2022-04-19T21:58:14.363" v="276" actId="171"/>
          <ac:spMkLst>
            <pc:docMk/>
            <pc:sldMk cId="2606170307" sldId="276"/>
            <ac:spMk id="34" creationId="{E33C8749-1D0F-4EDB-BB06-1BDCF271C8B4}"/>
          </ac:spMkLst>
        </pc:spChg>
        <pc:spChg chg="add del mod">
          <ac:chgData name="Thad Allen" userId="98f32c8c-fee0-4a69-a934-b7883cb118a7" providerId="ADAL" clId="{5AE22EBB-772B-4883-8993-C7B978C54810}" dt="2022-04-19T21:58:12.866" v="273" actId="478"/>
          <ac:spMkLst>
            <pc:docMk/>
            <pc:sldMk cId="2606170307" sldId="276"/>
            <ac:spMk id="35" creationId="{7DF1A5F4-C173-4F9F-BB6E-72BC75DB6267}"/>
          </ac:spMkLst>
        </pc:spChg>
        <pc:spChg chg="del">
          <ac:chgData name="Thad Allen" userId="98f32c8c-fee0-4a69-a934-b7883cb118a7" providerId="ADAL" clId="{5AE22EBB-772B-4883-8993-C7B978C54810}" dt="2022-04-06T17:16:35.557" v="144" actId="478"/>
          <ac:spMkLst>
            <pc:docMk/>
            <pc:sldMk cId="2606170307" sldId="276"/>
            <ac:spMk id="35" creationId="{9A0F22FE-137B-4626-BC92-7A9FBEE9E6FE}"/>
          </ac:spMkLst>
        </pc:spChg>
        <pc:spChg chg="mod">
          <ac:chgData name="Thad Allen" userId="98f32c8c-fee0-4a69-a934-b7883cb118a7" providerId="ADAL" clId="{5AE22EBB-772B-4883-8993-C7B978C54810}" dt="2022-04-06T17:11:39.055" v="18" actId="2711"/>
          <ac:spMkLst>
            <pc:docMk/>
            <pc:sldMk cId="2606170307" sldId="276"/>
            <ac:spMk id="39" creationId="{47EEB87E-188D-4F48-B63F-471C9C71F7F7}"/>
          </ac:spMkLst>
        </pc:spChg>
        <pc:spChg chg="add del mod ord">
          <ac:chgData name="Thad Allen" userId="98f32c8c-fee0-4a69-a934-b7883cb118a7" providerId="ADAL" clId="{5AE22EBB-772B-4883-8993-C7B978C54810}" dt="2022-04-19T21:55:50.303" v="231" actId="478"/>
          <ac:spMkLst>
            <pc:docMk/>
            <pc:sldMk cId="2606170307" sldId="276"/>
            <ac:spMk id="42" creationId="{839A216C-6D8A-42C1-B688-CBF18433C5FA}"/>
          </ac:spMkLst>
        </pc:spChg>
        <pc:spChg chg="add mod">
          <ac:chgData name="Thad Allen" userId="98f32c8c-fee0-4a69-a934-b7883cb118a7" providerId="ADAL" clId="{5AE22EBB-772B-4883-8993-C7B978C54810}" dt="2022-04-19T21:58:18.206" v="277" actId="14100"/>
          <ac:spMkLst>
            <pc:docMk/>
            <pc:sldMk cId="2606170307" sldId="276"/>
            <ac:spMk id="43" creationId="{4DEC6B92-EF83-4549-B6D0-F7CC7EEE205E}"/>
          </ac:spMkLst>
        </pc:spChg>
        <pc:spChg chg="add mod">
          <ac:chgData name="Thad Allen" userId="98f32c8c-fee0-4a69-a934-b7883cb118a7" providerId="ADAL" clId="{5AE22EBB-772B-4883-8993-C7B978C54810}" dt="2022-04-19T21:55:50.573" v="232"/>
          <ac:spMkLst>
            <pc:docMk/>
            <pc:sldMk cId="2606170307" sldId="276"/>
            <ac:spMk id="44" creationId="{C3751916-A5D2-4075-8598-76DD8EF610DE}"/>
          </ac:spMkLst>
        </pc:spChg>
        <pc:grpChg chg="del">
          <ac:chgData name="Thad Allen" userId="98f32c8c-fee0-4a69-a934-b7883cb118a7" providerId="ADAL" clId="{5AE22EBB-772B-4883-8993-C7B978C54810}" dt="2022-04-19T21:55:50.303" v="231" actId="478"/>
          <ac:grpSpMkLst>
            <pc:docMk/>
            <pc:sldMk cId="2606170307" sldId="276"/>
            <ac:grpSpMk id="34" creationId="{1CF0E7F8-0AA2-41EC-97D6-1C58E58D4560}"/>
          </ac:grpSpMkLst>
        </pc:grpChg>
      </pc:sldChg>
      <pc:sldChg chg="addSp delSp modSp mod">
        <pc:chgData name="Thad Allen" userId="98f32c8c-fee0-4a69-a934-b7883cb118a7" providerId="ADAL" clId="{5AE22EBB-772B-4883-8993-C7B978C54810}" dt="2022-04-19T21:56:20.639" v="236" actId="18131"/>
        <pc:sldMkLst>
          <pc:docMk/>
          <pc:sldMk cId="1539257835" sldId="277"/>
        </pc:sldMkLst>
        <pc:spChg chg="del">
          <ac:chgData name="Thad Allen" userId="98f32c8c-fee0-4a69-a934-b7883cb118a7" providerId="ADAL" clId="{5AE22EBB-772B-4883-8993-C7B978C54810}" dt="2022-04-06T17:11:19.146" v="9" actId="478"/>
          <ac:spMkLst>
            <pc:docMk/>
            <pc:sldMk cId="1539257835" sldId="277"/>
            <ac:spMk id="13" creationId="{00000000-0000-0000-0000-000000000000}"/>
          </ac:spMkLst>
        </pc:spChg>
        <pc:spChg chg="mod">
          <ac:chgData name="Thad Allen" userId="98f32c8c-fee0-4a69-a934-b7883cb118a7" providerId="ADAL" clId="{5AE22EBB-772B-4883-8993-C7B978C54810}" dt="2022-04-06T17:11:23.844" v="11" actId="2711"/>
          <ac:spMkLst>
            <pc:docMk/>
            <pc:sldMk cId="1539257835" sldId="277"/>
            <ac:spMk id="19" creationId="{00000000-0000-0000-0000-000000000000}"/>
          </ac:spMkLst>
        </pc:spChg>
        <pc:spChg chg="mod">
          <ac:chgData name="Thad Allen" userId="98f32c8c-fee0-4a69-a934-b7883cb118a7" providerId="ADAL" clId="{5AE22EBB-772B-4883-8993-C7B978C54810}" dt="2022-04-06T17:11:23.844" v="11" actId="2711"/>
          <ac:spMkLst>
            <pc:docMk/>
            <pc:sldMk cId="1539257835" sldId="277"/>
            <ac:spMk id="33" creationId="{99A8AAB7-A43F-41B2-9BA4-DE7028066AFE}"/>
          </ac:spMkLst>
        </pc:spChg>
        <pc:spChg chg="del mod">
          <ac:chgData name="Thad Allen" userId="98f32c8c-fee0-4a69-a934-b7883cb118a7" providerId="ADAL" clId="{5AE22EBB-772B-4883-8993-C7B978C54810}" dt="2022-04-06T17:16:40.627" v="151" actId="478"/>
          <ac:spMkLst>
            <pc:docMk/>
            <pc:sldMk cId="1539257835" sldId="277"/>
            <ac:spMk id="35" creationId="{E4FEAFC5-81E3-4A9B-96D6-788CCB341730}"/>
          </ac:spMkLst>
        </pc:spChg>
        <pc:spChg chg="mod">
          <ac:chgData name="Thad Allen" userId="98f32c8c-fee0-4a69-a934-b7883cb118a7" providerId="ADAL" clId="{5AE22EBB-772B-4883-8993-C7B978C54810}" dt="2022-04-06T17:14:15.344" v="47" actId="1076"/>
          <ac:spMkLst>
            <pc:docMk/>
            <pc:sldMk cId="1539257835" sldId="277"/>
            <ac:spMk id="37" creationId="{4566758C-27ED-46BF-AAFF-7D3ED31CCB39}"/>
          </ac:spMkLst>
        </pc:spChg>
        <pc:spChg chg="add mod">
          <ac:chgData name="Thad Allen" userId="98f32c8c-fee0-4a69-a934-b7883cb118a7" providerId="ADAL" clId="{5AE22EBB-772B-4883-8993-C7B978C54810}" dt="2022-04-06T17:11:23.844" v="11" actId="2711"/>
          <ac:spMkLst>
            <pc:docMk/>
            <pc:sldMk cId="1539257835" sldId="277"/>
            <ac:spMk id="39" creationId="{D1F6DB53-0DD7-433F-8E72-C94E31437356}"/>
          </ac:spMkLst>
        </pc:spChg>
        <pc:spChg chg="add mod ord modCrop">
          <ac:chgData name="Thad Allen" userId="98f32c8c-fee0-4a69-a934-b7883cb118a7" providerId="ADAL" clId="{5AE22EBB-772B-4883-8993-C7B978C54810}" dt="2022-04-19T21:56:20.639" v="236" actId="18131"/>
          <ac:spMkLst>
            <pc:docMk/>
            <pc:sldMk cId="1539257835" sldId="277"/>
            <ac:spMk id="40" creationId="{404C8580-0752-4F21-844D-1AE53FD0AF2F}"/>
          </ac:spMkLst>
        </pc:spChg>
        <pc:grpChg chg="mod">
          <ac:chgData name="Thad Allen" userId="98f32c8c-fee0-4a69-a934-b7883cb118a7" providerId="ADAL" clId="{5AE22EBB-772B-4883-8993-C7B978C54810}" dt="2022-04-06T17:14:13.311" v="45" actId="1076"/>
          <ac:grpSpMkLst>
            <pc:docMk/>
            <pc:sldMk cId="1539257835" sldId="277"/>
            <ac:grpSpMk id="34" creationId="{3FCF4E40-2063-40E1-A243-6BB5F5A588F1}"/>
          </ac:grpSpMkLst>
        </pc:grpChg>
        <pc:picChg chg="add del mod">
          <ac:chgData name="Thad Allen" userId="98f32c8c-fee0-4a69-a934-b7883cb118a7" providerId="ADAL" clId="{5AE22EBB-772B-4883-8993-C7B978C54810}" dt="2022-04-06T17:14:11.718" v="43"/>
          <ac:picMkLst>
            <pc:docMk/>
            <pc:sldMk cId="1539257835" sldId="277"/>
            <ac:picMk id="9" creationId="{4529BAD3-E268-434B-94AA-A079E9CC9275}"/>
          </ac:picMkLst>
        </pc:picChg>
      </pc:sldChg>
      <pc:sldChg chg="addSp delSp modSp mod">
        <pc:chgData name="Thad Allen" userId="98f32c8c-fee0-4a69-a934-b7883cb118a7" providerId="ADAL" clId="{5AE22EBB-772B-4883-8993-C7B978C54810}" dt="2022-04-19T21:57:27.192" v="243" actId="165"/>
        <pc:sldMkLst>
          <pc:docMk/>
          <pc:sldMk cId="2590675241" sldId="278"/>
        </pc:sldMkLst>
        <pc:spChg chg="mod">
          <ac:chgData name="Thad Allen" userId="98f32c8c-fee0-4a69-a934-b7883cb118a7" providerId="ADAL" clId="{5AE22EBB-772B-4883-8993-C7B978C54810}" dt="2022-04-06T17:12:05.764" v="28" actId="2711"/>
          <ac:spMkLst>
            <pc:docMk/>
            <pc:sldMk cId="2590675241" sldId="278"/>
            <ac:spMk id="13" creationId="{00000000-0000-0000-0000-000000000000}"/>
          </ac:spMkLst>
        </pc:spChg>
        <pc:spChg chg="mod">
          <ac:chgData name="Thad Allen" userId="98f32c8c-fee0-4a69-a934-b7883cb118a7" providerId="ADAL" clId="{5AE22EBB-772B-4883-8993-C7B978C54810}" dt="2022-04-06T17:12:05.764" v="28" actId="2711"/>
          <ac:spMkLst>
            <pc:docMk/>
            <pc:sldMk cId="2590675241" sldId="278"/>
            <ac:spMk id="15" creationId="{00000000-0000-0000-0000-000000000000}"/>
          </ac:spMkLst>
        </pc:spChg>
        <pc:spChg chg="mod">
          <ac:chgData name="Thad Allen" userId="98f32c8c-fee0-4a69-a934-b7883cb118a7" providerId="ADAL" clId="{5AE22EBB-772B-4883-8993-C7B978C54810}" dt="2022-04-06T17:12:05.764" v="28" actId="2711"/>
          <ac:spMkLst>
            <pc:docMk/>
            <pc:sldMk cId="2590675241" sldId="278"/>
            <ac:spMk id="33" creationId="{D3120650-9BC2-484F-9F8D-3E507E4FE5E0}"/>
          </ac:spMkLst>
        </pc:spChg>
        <pc:spChg chg="add del mod topLvl modCrop">
          <ac:chgData name="Thad Allen" userId="98f32c8c-fee0-4a69-a934-b7883cb118a7" providerId="ADAL" clId="{5AE22EBB-772B-4883-8993-C7B978C54810}" dt="2022-04-19T21:57:27.192" v="243" actId="165"/>
          <ac:spMkLst>
            <pc:docMk/>
            <pc:sldMk cId="2590675241" sldId="278"/>
            <ac:spMk id="34" creationId="{FD0F3521-E3CB-4D65-B237-718BBB2F7550}"/>
          </ac:spMkLst>
        </pc:spChg>
        <pc:spChg chg="mod topLvl">
          <ac:chgData name="Thad Allen" userId="98f32c8c-fee0-4a69-a934-b7883cb118a7" providerId="ADAL" clId="{5AE22EBB-772B-4883-8993-C7B978C54810}" dt="2022-04-19T21:57:27.192" v="243" actId="165"/>
          <ac:spMkLst>
            <pc:docMk/>
            <pc:sldMk cId="2590675241" sldId="278"/>
            <ac:spMk id="35" creationId="{0211E71B-FC86-4AEE-961A-51BE6C8F62ED}"/>
          </ac:spMkLst>
        </pc:spChg>
        <pc:spChg chg="mod topLvl">
          <ac:chgData name="Thad Allen" userId="98f32c8c-fee0-4a69-a934-b7883cb118a7" providerId="ADAL" clId="{5AE22EBB-772B-4883-8993-C7B978C54810}" dt="2022-04-19T21:57:27.192" v="243" actId="165"/>
          <ac:spMkLst>
            <pc:docMk/>
            <pc:sldMk cId="2590675241" sldId="278"/>
            <ac:spMk id="39" creationId="{A468F2F5-5868-4304-BA60-ABE6131B507B}"/>
          </ac:spMkLst>
        </pc:spChg>
        <pc:grpChg chg="del mod">
          <ac:chgData name="Thad Allen" userId="98f32c8c-fee0-4a69-a934-b7883cb118a7" providerId="ADAL" clId="{5AE22EBB-772B-4883-8993-C7B978C54810}" dt="2022-04-19T21:57:27.192" v="243" actId="165"/>
          <ac:grpSpMkLst>
            <pc:docMk/>
            <pc:sldMk cId="2590675241" sldId="278"/>
            <ac:grpSpMk id="4" creationId="{29D29C4A-7EB8-4FC3-A641-CC3092A251B0}"/>
          </ac:grpSpMkLst>
        </pc:gr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1503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166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6582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0707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719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1446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125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9368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9717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644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FDA1B3E-D2D4-BD4F-83EE-7B863084ACF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514850" y="5019675"/>
            <a:ext cx="11430000" cy="596741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09352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11" Type="http://schemas.openxmlformats.org/officeDocument/2006/relationships/image" Target="../media/image10.sv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0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11.jp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11" Type="http://schemas.openxmlformats.org/officeDocument/2006/relationships/image" Target="../media/image10.sv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11" Type="http://schemas.openxmlformats.org/officeDocument/2006/relationships/image" Target="../media/image10.sv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11" Type="http://schemas.openxmlformats.org/officeDocument/2006/relationships/image" Target="../media/image10.sv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11" Type="http://schemas.openxmlformats.org/officeDocument/2006/relationships/image" Target="../media/image10.sv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11" Type="http://schemas.openxmlformats.org/officeDocument/2006/relationships/image" Target="../media/image10.sv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11" Type="http://schemas.openxmlformats.org/officeDocument/2006/relationships/image" Target="../media/image10.sv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11" Type="http://schemas.openxmlformats.org/officeDocument/2006/relationships/image" Target="../media/image10.sv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sv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90550" y="2228850"/>
            <a:ext cx="6353175" cy="3152775"/>
          </a:xfrm>
          <a:prstGeom prst="rect">
            <a:avLst/>
          </a:prstGeom>
        </p:spPr>
      </p:pic>
      <p:pic>
        <p:nvPicPr>
          <p:cNvPr id="3" name="Object 2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90550" y="6334125"/>
            <a:ext cx="6353175" cy="2505075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590550" y="9791700"/>
            <a:ext cx="6353175" cy="1962150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7610475" y="342900"/>
            <a:ext cx="12182475" cy="12925425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3228975" y="2619375"/>
            <a:ext cx="4476750" cy="18288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3228975" y="6657975"/>
            <a:ext cx="4476750" cy="18288"/>
          </a:xfrm>
          <a:prstGeom prst="rect">
            <a:avLst/>
          </a:prstGeom>
        </p:spPr>
      </p:pic>
      <p:sp>
        <p:nvSpPr>
          <p:cNvPr id="12" name="Object11"/>
          <p:cNvSpPr/>
          <p:nvPr/>
        </p:nvSpPr>
        <p:spPr>
          <a:xfrm>
            <a:off x="876300" y="2514600"/>
            <a:ext cx="5172075" cy="561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700"/>
              </a:lnSpc>
            </a:pPr>
            <a:r>
              <a:rPr lang="en-US" sz="270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Helvetica Bold" pitchFamily="34" charset="-120"/>
              </a:rPr>
              <a:t>POST COPY</a:t>
            </a:r>
            <a:br>
              <a:rPr dirty="0"/>
            </a:br>
            <a:r>
              <a:rPr lang="en-US" sz="1800" b="0" i="0" dirty="0">
                <a:solidFill>
                  <a:srgbClr val="000000"/>
                </a:solidFill>
                <a:latin typeface="Helvetica Oblique" pitchFamily="34" charset="0"/>
                <a:ea typeface="Helvetica Oblique" pitchFamily="34" charset="-122"/>
                <a:cs typeface="Helvetica Oblique" pitchFamily="34" charset="-120"/>
              </a:rPr>
              <a:t>(250 CHARACTERS MAX)</a:t>
            </a:r>
            <a:endParaRPr lang="en-US" sz="2700" dirty="0"/>
          </a:p>
        </p:txBody>
      </p:sp>
      <p:sp>
        <p:nvSpPr>
          <p:cNvPr id="13" name="Object12"/>
          <p:cNvSpPr/>
          <p:nvPr/>
        </p:nvSpPr>
        <p:spPr>
          <a:xfrm>
            <a:off x="1162050" y="3514725"/>
            <a:ext cx="5124450" cy="1295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20"/>
              </a:lnSpc>
            </a:pPr>
            <a:r>
              <a:rPr lang="en-US" sz="1800" b="0" i="0" dirty="0">
                <a:solidFill>
                  <a:srgbClr val="FF00E5"/>
                </a:solidFill>
                <a:latin typeface="Arial"/>
                <a:ea typeface="Helvetica Regular"/>
                <a:cs typeface="Arial"/>
              </a:rPr>
              <a:t>Discover the drivers that send businesses into the cloud, and how [</a:t>
            </a:r>
            <a:r>
              <a:rPr lang="en-US" dirty="0">
                <a:solidFill>
                  <a:srgbClr val="FF00E5"/>
                </a:solidFill>
                <a:latin typeface="Arial"/>
                <a:ea typeface="Helvetica Regular"/>
                <a:cs typeface="Arial"/>
              </a:rPr>
              <a:t>AWS </a:t>
            </a:r>
            <a:r>
              <a:rPr lang="en-US" sz="1800" b="0" i="0" dirty="0">
                <a:solidFill>
                  <a:srgbClr val="FF00E5"/>
                </a:solidFill>
                <a:latin typeface="Arial"/>
                <a:ea typeface="Helvetica Regular"/>
                <a:cs typeface="Arial"/>
              </a:rPr>
              <a:t>Partner] and AWS can help you achieve your objectives quickly and efficiently.</a:t>
            </a:r>
          </a:p>
        </p:txBody>
      </p:sp>
      <p:sp>
        <p:nvSpPr>
          <p:cNvPr id="14" name="Object13"/>
          <p:cNvSpPr/>
          <p:nvPr/>
        </p:nvSpPr>
        <p:spPr>
          <a:xfrm>
            <a:off x="876300" y="6619875"/>
            <a:ext cx="5172075" cy="561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700"/>
              </a:lnSpc>
            </a:pPr>
            <a:r>
              <a:rPr lang="en-US" sz="270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Helvetica Bold" pitchFamily="34" charset="-120"/>
              </a:rPr>
              <a:t>IMAGE COPY</a:t>
            </a:r>
            <a:br>
              <a:rPr dirty="0"/>
            </a:br>
            <a:r>
              <a:rPr lang="en-US" sz="1800" b="0" i="0" dirty="0">
                <a:solidFill>
                  <a:srgbClr val="000000"/>
                </a:solidFill>
                <a:latin typeface="Helvetica Oblique" pitchFamily="34" charset="0"/>
                <a:ea typeface="Helvetica Oblique" pitchFamily="34" charset="-122"/>
                <a:cs typeface="Helvetica Oblique" pitchFamily="34" charset="-120"/>
              </a:rPr>
              <a:t>(5-7 WORDS MAX)</a:t>
            </a:r>
            <a:endParaRPr lang="en-US" sz="2700" dirty="0"/>
          </a:p>
        </p:txBody>
      </p:sp>
      <p:sp>
        <p:nvSpPr>
          <p:cNvPr id="15" name="Object14"/>
          <p:cNvSpPr/>
          <p:nvPr/>
        </p:nvSpPr>
        <p:spPr>
          <a:xfrm>
            <a:off x="1133475" y="7768018"/>
            <a:ext cx="5124450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520"/>
              </a:lnSpc>
            </a:pPr>
            <a:r>
              <a:rPr lang="en-US" sz="1800" b="0" i="0" dirty="0">
                <a:latin typeface="Arial" panose="020B0604020202020204" pitchFamily="34" charset="0"/>
                <a:ea typeface="Helvetica Regular" pitchFamily="34" charset="-122"/>
                <a:cs typeface="Arial" panose="020B0604020202020204" pitchFamily="34" charset="0"/>
              </a:rPr>
              <a:t>Migrate to the cloud faster</a:t>
            </a:r>
          </a:p>
        </p:txBody>
      </p:sp>
      <p:sp>
        <p:nvSpPr>
          <p:cNvPr id="18" name="Object17"/>
          <p:cNvSpPr/>
          <p:nvPr/>
        </p:nvSpPr>
        <p:spPr>
          <a:xfrm>
            <a:off x="876300" y="10077450"/>
            <a:ext cx="5172075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700"/>
              </a:lnSpc>
            </a:pPr>
            <a:r>
              <a:rPr lang="en-US" sz="270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Helvetica Bold" pitchFamily="34" charset="-120"/>
              </a:rPr>
              <a:t>CALL TO ACTION</a:t>
            </a:r>
            <a:endParaRPr lang="en-US" sz="2700" dirty="0"/>
          </a:p>
        </p:txBody>
      </p:sp>
      <p:sp>
        <p:nvSpPr>
          <p:cNvPr id="20" name="Object19"/>
          <p:cNvSpPr/>
          <p:nvPr/>
        </p:nvSpPr>
        <p:spPr>
          <a:xfrm>
            <a:off x="9311580" y="1257300"/>
            <a:ext cx="9324975" cy="4476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3562"/>
              </a:lnSpc>
              <a:spcAft>
                <a:spcPts val="825"/>
              </a:spcAft>
            </a:pPr>
            <a:r>
              <a:rPr lang="en-US" sz="2625" b="0" i="0" dirty="0">
                <a:solidFill>
                  <a:srgbClr val="395996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AWS PARTNER PAGE NAME</a:t>
            </a:r>
            <a:endParaRPr lang="en-US" sz="2625" dirty="0"/>
          </a:p>
        </p:txBody>
      </p:sp>
      <p:sp>
        <p:nvSpPr>
          <p:cNvPr id="26" name="Object25"/>
          <p:cNvSpPr/>
          <p:nvPr/>
        </p:nvSpPr>
        <p:spPr>
          <a:xfrm>
            <a:off x="9220200" y="11234738"/>
            <a:ext cx="542925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Regular" pitchFamily="34" charset="0"/>
                <a:ea typeface="Roboto Regular" pitchFamily="34" charset="-122"/>
                <a:cs typeface="Roboto Regular" pitchFamily="34" charset="-120"/>
              </a:rPr>
              <a:t>541</a:t>
            </a:r>
            <a:endParaRPr lang="en-US" sz="2400" dirty="0"/>
          </a:p>
        </p:txBody>
      </p:sp>
      <p:sp>
        <p:nvSpPr>
          <p:cNvPr id="27" name="Object26"/>
          <p:cNvSpPr/>
          <p:nvPr/>
        </p:nvSpPr>
        <p:spPr>
          <a:xfrm>
            <a:off x="15735300" y="11234738"/>
            <a:ext cx="1943100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Regular" pitchFamily="34" charset="0"/>
                <a:ea typeface="Roboto Regular" pitchFamily="34" charset="-122"/>
                <a:cs typeface="Roboto Regular" pitchFamily="34" charset="-120"/>
              </a:rPr>
              <a:t>26 Comments</a:t>
            </a:r>
            <a:endParaRPr lang="en-US" sz="2400" dirty="0"/>
          </a:p>
        </p:txBody>
      </p:sp>
      <p:sp>
        <p:nvSpPr>
          <p:cNvPr id="28" name="Object27"/>
          <p:cNvSpPr/>
          <p:nvPr/>
        </p:nvSpPr>
        <p:spPr>
          <a:xfrm>
            <a:off x="17773650" y="11234738"/>
            <a:ext cx="1381125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Regular" pitchFamily="34" charset="0"/>
                <a:ea typeface="Roboto Regular" pitchFamily="34" charset="-122"/>
                <a:cs typeface="Roboto Regular" pitchFamily="34" charset="-120"/>
              </a:rPr>
              <a:t>87 Shares</a:t>
            </a:r>
            <a:endParaRPr lang="en-US" sz="2400" dirty="0"/>
          </a:p>
        </p:txBody>
      </p:sp>
      <p:sp>
        <p:nvSpPr>
          <p:cNvPr id="29" name="Object28"/>
          <p:cNvSpPr/>
          <p:nvPr/>
        </p:nvSpPr>
        <p:spPr>
          <a:xfrm>
            <a:off x="10278833" y="12125325"/>
            <a:ext cx="600075" cy="5429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Like</a:t>
            </a:r>
            <a:endParaRPr lang="en-US" sz="2400" dirty="0"/>
          </a:p>
        </p:txBody>
      </p:sp>
      <p:sp>
        <p:nvSpPr>
          <p:cNvPr id="30" name="Object29"/>
          <p:cNvSpPr/>
          <p:nvPr/>
        </p:nvSpPr>
        <p:spPr>
          <a:xfrm>
            <a:off x="12898208" y="12125325"/>
            <a:ext cx="1675042" cy="5429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Comment</a:t>
            </a:r>
            <a:endParaRPr lang="en-US" sz="2400" dirty="0"/>
          </a:p>
        </p:txBody>
      </p:sp>
      <p:sp>
        <p:nvSpPr>
          <p:cNvPr id="31" name="Object30"/>
          <p:cNvSpPr/>
          <p:nvPr/>
        </p:nvSpPr>
        <p:spPr>
          <a:xfrm>
            <a:off x="16339114" y="12125325"/>
            <a:ext cx="847725" cy="5429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Share</a:t>
            </a:r>
            <a:endParaRPr lang="en-US" sz="2400" dirty="0"/>
          </a:p>
        </p:txBody>
      </p:sp>
      <p:sp>
        <p:nvSpPr>
          <p:cNvPr id="32" name="Object31"/>
          <p:cNvSpPr/>
          <p:nvPr/>
        </p:nvSpPr>
        <p:spPr>
          <a:xfrm>
            <a:off x="657225" y="857250"/>
            <a:ext cx="6315075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4050"/>
              </a:lnSpc>
            </a:pPr>
            <a:r>
              <a:rPr lang="en-US" sz="405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Helvetica Bold" pitchFamily="34" charset="-120"/>
              </a:rPr>
              <a:t>FACEBOOK POST 1</a:t>
            </a:r>
            <a:endParaRPr lang="en-US" sz="4050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F7C61ED-F464-4D23-93F8-014F72AA7A54}"/>
              </a:ext>
            </a:extLst>
          </p:cNvPr>
          <p:cNvCxnSpPr>
            <a:cxnSpLocks/>
          </p:cNvCxnSpPr>
          <p:nvPr/>
        </p:nvCxnSpPr>
        <p:spPr>
          <a:xfrm>
            <a:off x="4095750" y="10229850"/>
            <a:ext cx="12954000" cy="0"/>
          </a:xfrm>
          <a:prstGeom prst="line">
            <a:avLst/>
          </a:prstGeom>
          <a:ln w="9525" cap="flat">
            <a:solidFill>
              <a:srgbClr val="FF00E5"/>
            </a:solidFill>
            <a:prstDash val="solid"/>
            <a:miter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icture Placeholder 6">
            <a:extLst>
              <a:ext uri="{FF2B5EF4-FFF2-40B4-BE49-F238E27FC236}">
                <a16:creationId xmlns:a16="http://schemas.microsoft.com/office/drawing/2014/main" id="{FD0F3521-E3CB-4D65-B237-718BBB2F7550}"/>
              </a:ext>
            </a:extLst>
          </p:cNvPr>
          <p:cNvSpPr txBox="1">
            <a:spLocks/>
          </p:cNvSpPr>
          <p:nvPr/>
        </p:nvSpPr>
        <p:spPr>
          <a:xfrm>
            <a:off x="8034337" y="3759995"/>
            <a:ext cx="11430000" cy="5967412"/>
          </a:xfrm>
          <a:prstGeom prst="rect">
            <a:avLst/>
          </a:prstGeom>
          <a:blipFill>
            <a:blip r:embed="rId12"/>
            <a:srcRect/>
            <a:stretch>
              <a:fillRect l="-6375" t="-31377" r="-25208" b="-36646"/>
            </a:stretch>
          </a:blipFill>
          <a:ln w="57150">
            <a:solidFill>
              <a:srgbClr val="FF00E5"/>
            </a:solidFill>
          </a:ln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211E71B-FC86-4AEE-961A-51BE6C8F62ED}"/>
              </a:ext>
            </a:extLst>
          </p:cNvPr>
          <p:cNvSpPr/>
          <p:nvPr/>
        </p:nvSpPr>
        <p:spPr>
          <a:xfrm>
            <a:off x="8034337" y="3759995"/>
            <a:ext cx="9658350" cy="5967412"/>
          </a:xfrm>
          <a:prstGeom prst="rect">
            <a:avLst/>
          </a:prstGeom>
          <a:gradFill flip="none" rotWithShape="1">
            <a:gsLst>
              <a:gs pos="12000">
                <a:srgbClr val="0F0D18"/>
              </a:gs>
              <a:gs pos="100000">
                <a:srgbClr val="444350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Object3">
            <a:extLst>
              <a:ext uri="{FF2B5EF4-FFF2-40B4-BE49-F238E27FC236}">
                <a16:creationId xmlns:a16="http://schemas.microsoft.com/office/drawing/2014/main" id="{A468F2F5-5868-4304-BA60-ABE6131B507B}"/>
              </a:ext>
            </a:extLst>
          </p:cNvPr>
          <p:cNvSpPr/>
          <p:nvPr/>
        </p:nvSpPr>
        <p:spPr>
          <a:xfrm>
            <a:off x="9428726" y="3781426"/>
            <a:ext cx="7334250" cy="5967411"/>
          </a:xfrm>
          <a:prstGeom prst="rect">
            <a:avLst/>
          </a:prstGeom>
          <a:noFill/>
          <a:ln/>
        </p:spPr>
        <p:txBody>
          <a:bodyPr wrap="square" lIns="0" tIns="182880" rIns="0" bIns="0" rtlCol="0" anchor="ctr"/>
          <a:lstStyle/>
          <a:p>
            <a:pPr algn="l">
              <a:lnSpc>
                <a:spcPts val="7500"/>
              </a:lnSpc>
            </a:pPr>
            <a:r>
              <a:rPr lang="en-US" sz="7500" b="1" i="0" dirty="0">
                <a:solidFill>
                  <a:schemeClr val="bg1"/>
                </a:solidFill>
                <a:latin typeface="Arial" panose="020B0604020202020204" pitchFamily="34" charset="0"/>
                <a:ea typeface="Helvetica Bold" pitchFamily="34" charset="-122"/>
                <a:cs typeface="Arial" panose="020B0604020202020204" pitchFamily="34" charset="0"/>
              </a:rPr>
              <a:t>Migrate to the cloud faster</a:t>
            </a:r>
            <a:endParaRPr lang="en-US" sz="7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Object18">
            <a:extLst>
              <a:ext uri="{FF2B5EF4-FFF2-40B4-BE49-F238E27FC236}">
                <a16:creationId xmlns:a16="http://schemas.microsoft.com/office/drawing/2014/main" id="{D3120650-9BC2-484F-9F8D-3E507E4FE5E0}"/>
              </a:ext>
            </a:extLst>
          </p:cNvPr>
          <p:cNvSpPr/>
          <p:nvPr/>
        </p:nvSpPr>
        <p:spPr>
          <a:xfrm>
            <a:off x="1162050" y="10858500"/>
            <a:ext cx="5124450" cy="323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520"/>
              </a:lnSpc>
            </a:pPr>
            <a:r>
              <a:rPr lang="en-US" sz="1800" b="0" i="0" dirty="0">
                <a:solidFill>
                  <a:srgbClr val="FF00E5"/>
                </a:solidFill>
                <a:latin typeface="Arial" panose="020B0604020202020204" pitchFamily="34" charset="0"/>
                <a:ea typeface="Helvetica Regular" pitchFamily="34" charset="-122"/>
                <a:cs typeface="Arial" panose="020B0604020202020204" pitchFamily="34" charset="0"/>
              </a:rPr>
              <a:t>Learn more</a:t>
            </a:r>
            <a:endParaRPr lang="en-US" sz="1800" dirty="0">
              <a:solidFill>
                <a:srgbClr val="FF00E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Object24">
            <a:extLst>
              <a:ext uri="{FF2B5EF4-FFF2-40B4-BE49-F238E27FC236}">
                <a16:creationId xmlns:a16="http://schemas.microsoft.com/office/drawing/2014/main" id="{D39CE50F-C529-442E-84D6-605D5846EC4B}"/>
              </a:ext>
            </a:extLst>
          </p:cNvPr>
          <p:cNvSpPr/>
          <p:nvPr/>
        </p:nvSpPr>
        <p:spPr>
          <a:xfrm>
            <a:off x="17202150" y="10072688"/>
            <a:ext cx="1905000" cy="5524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ts val="2873"/>
              </a:lnSpc>
            </a:pPr>
            <a:r>
              <a:rPr lang="en-US" sz="2250" b="1" i="0" dirty="0">
                <a:latin typeface="Roboto Bold" pitchFamily="34" charset="0"/>
                <a:ea typeface="Roboto Bold" pitchFamily="34" charset="-122"/>
                <a:cs typeface="Arial" panose="020B0604020202020204" pitchFamily="34" charset="0"/>
              </a:rPr>
              <a:t>Learn more</a:t>
            </a:r>
            <a:endParaRPr lang="en-US" sz="2250" dirty="0"/>
          </a:p>
        </p:txBody>
      </p:sp>
      <p:sp>
        <p:nvSpPr>
          <p:cNvPr id="38" name="Object21">
            <a:extLst>
              <a:ext uri="{FF2B5EF4-FFF2-40B4-BE49-F238E27FC236}">
                <a16:creationId xmlns:a16="http://schemas.microsoft.com/office/drawing/2014/main" id="{170DD4F8-906A-4441-8298-378A378571FB}"/>
              </a:ext>
            </a:extLst>
          </p:cNvPr>
          <p:cNvSpPr/>
          <p:nvPr/>
        </p:nvSpPr>
        <p:spPr>
          <a:xfrm>
            <a:off x="8267700" y="2324100"/>
            <a:ext cx="10896600" cy="857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3358"/>
              </a:lnSpc>
              <a:spcAft>
                <a:spcPts val="825"/>
              </a:spcAft>
            </a:pPr>
            <a:r>
              <a:rPr lang="en-US" sz="2450" b="0" i="0" kern="0" spc="12" dirty="0">
                <a:solidFill>
                  <a:srgbClr val="FF00E5"/>
                </a:solidFill>
                <a:latin typeface="Roboto Regular"/>
                <a:ea typeface="Roboto Regular"/>
                <a:cs typeface="Roboto Regular" pitchFamily="34" charset="-120"/>
              </a:rPr>
              <a:t>Discover the drivers that send businesses into the cloud, and how [</a:t>
            </a:r>
            <a:r>
              <a:rPr lang="en-US" sz="2450" kern="0" spc="12" dirty="0">
                <a:solidFill>
                  <a:srgbClr val="FF00E5"/>
                </a:solidFill>
                <a:latin typeface="Roboto Regular"/>
                <a:ea typeface="Roboto Regular"/>
                <a:cs typeface="Roboto Regular" pitchFamily="34" charset="-120"/>
              </a:rPr>
              <a:t>AWS Partner</a:t>
            </a:r>
            <a:r>
              <a:rPr lang="en-US" sz="2450" b="0" i="0" kern="0" spc="12" dirty="0">
                <a:solidFill>
                  <a:srgbClr val="FF00E5"/>
                </a:solidFill>
                <a:latin typeface="Roboto Regular"/>
                <a:ea typeface="Roboto Regular"/>
                <a:cs typeface="Roboto Regular" pitchFamily="34" charset="-120"/>
              </a:rPr>
              <a:t>] and AWS can help you achieve your objectives quickly and efficiently.</a:t>
            </a:r>
            <a:endParaRPr lang="en-US" sz="2450" dirty="0">
              <a:solidFill>
                <a:srgbClr val="FF00E5"/>
              </a:solidFill>
              <a:latin typeface="Roboto Regular"/>
              <a:ea typeface="Roboto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590675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90550" y="2228850"/>
            <a:ext cx="6353175" cy="3152775"/>
          </a:xfrm>
          <a:prstGeom prst="rect">
            <a:avLst/>
          </a:prstGeom>
        </p:spPr>
      </p:pic>
      <p:pic>
        <p:nvPicPr>
          <p:cNvPr id="3" name="Object 2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90550" y="6334125"/>
            <a:ext cx="6353175" cy="2505075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590550" y="9791700"/>
            <a:ext cx="6353175" cy="1962150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7610475" y="342900"/>
            <a:ext cx="12182475" cy="12925425"/>
          </a:xfrm>
          <a:prstGeom prst="rect">
            <a:avLst/>
          </a:prstGeom>
        </p:spPr>
      </p:pic>
      <p:sp>
        <p:nvSpPr>
          <p:cNvPr id="33" name="Picture Placeholder 6">
            <a:extLst>
              <a:ext uri="{FF2B5EF4-FFF2-40B4-BE49-F238E27FC236}">
                <a16:creationId xmlns:a16="http://schemas.microsoft.com/office/drawing/2014/main" id="{20216567-F0B5-4C66-A34E-393C8A8314A2}"/>
              </a:ext>
            </a:extLst>
          </p:cNvPr>
          <p:cNvSpPr txBox="1">
            <a:spLocks/>
          </p:cNvSpPr>
          <p:nvPr/>
        </p:nvSpPr>
        <p:spPr>
          <a:xfrm>
            <a:off x="8034337" y="3759995"/>
            <a:ext cx="11430000" cy="5967412"/>
          </a:xfrm>
          <a:prstGeom prst="rect">
            <a:avLst/>
          </a:prstGeom>
          <a:blipFill>
            <a:blip r:embed="rId10"/>
            <a:srcRect/>
            <a:stretch>
              <a:fillRect l="-6375" t="-31377" r="-25208" b="-36646"/>
            </a:stretch>
          </a:blipFill>
          <a:ln w="57150">
            <a:solidFill>
              <a:srgbClr val="FF00E5"/>
            </a:solidFill>
          </a:ln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 </a:t>
            </a:r>
            <a:endParaRPr lang="en-US" dirty="0"/>
          </a:p>
        </p:txBody>
      </p:sp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3228975" y="2619375"/>
            <a:ext cx="4476750" cy="18288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3228975" y="6657975"/>
            <a:ext cx="4476750" cy="18288"/>
          </a:xfrm>
          <a:prstGeom prst="rect">
            <a:avLst/>
          </a:prstGeom>
        </p:spPr>
      </p:pic>
      <p:sp>
        <p:nvSpPr>
          <p:cNvPr id="12" name="Object11"/>
          <p:cNvSpPr/>
          <p:nvPr/>
        </p:nvSpPr>
        <p:spPr>
          <a:xfrm>
            <a:off x="876300" y="2514600"/>
            <a:ext cx="5172075" cy="561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700"/>
              </a:lnSpc>
            </a:pPr>
            <a:r>
              <a:rPr lang="en-US" sz="270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Helvetica Bold" pitchFamily="34" charset="-120"/>
              </a:rPr>
              <a:t>POST COPY</a:t>
            </a:r>
            <a:br>
              <a:rPr dirty="0"/>
            </a:br>
            <a:r>
              <a:rPr lang="en-US" sz="1800" b="0" i="0" dirty="0">
                <a:solidFill>
                  <a:srgbClr val="000000"/>
                </a:solidFill>
                <a:latin typeface="Helvetica Oblique" pitchFamily="34" charset="0"/>
                <a:ea typeface="Helvetica Oblique" pitchFamily="34" charset="-122"/>
                <a:cs typeface="Helvetica Oblique" pitchFamily="34" charset="-120"/>
              </a:rPr>
              <a:t>(250 CHARACTERS MAX)</a:t>
            </a:r>
            <a:endParaRPr lang="en-US" sz="2700" dirty="0"/>
          </a:p>
        </p:txBody>
      </p:sp>
      <p:sp>
        <p:nvSpPr>
          <p:cNvPr id="14" name="Object13"/>
          <p:cNvSpPr/>
          <p:nvPr/>
        </p:nvSpPr>
        <p:spPr>
          <a:xfrm>
            <a:off x="876300" y="6619875"/>
            <a:ext cx="5172075" cy="561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700"/>
              </a:lnSpc>
            </a:pPr>
            <a:r>
              <a:rPr lang="en-US" sz="270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Helvetica Bold" pitchFamily="34" charset="-120"/>
              </a:rPr>
              <a:t>IMAGE COPY</a:t>
            </a:r>
            <a:br>
              <a:rPr dirty="0"/>
            </a:br>
            <a:r>
              <a:rPr lang="en-US" dirty="0">
                <a:solidFill>
                  <a:srgbClr val="000000"/>
                </a:solidFill>
                <a:latin typeface="Helvetica Oblique" pitchFamily="34" charset="0"/>
                <a:ea typeface="Helvetica Oblique" pitchFamily="34" charset="-122"/>
                <a:cs typeface="Helvetica Oblique" pitchFamily="34" charset="-120"/>
              </a:rPr>
              <a:t>(5-7 WORDS MAX)</a:t>
            </a:r>
            <a:endParaRPr lang="en-US" sz="2700" dirty="0"/>
          </a:p>
        </p:txBody>
      </p:sp>
      <p:sp>
        <p:nvSpPr>
          <p:cNvPr id="18" name="Object17"/>
          <p:cNvSpPr/>
          <p:nvPr/>
        </p:nvSpPr>
        <p:spPr>
          <a:xfrm>
            <a:off x="876300" y="10077450"/>
            <a:ext cx="5172075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700"/>
              </a:lnSpc>
            </a:pPr>
            <a:r>
              <a:rPr lang="en-US" sz="270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Helvetica Bold" pitchFamily="34" charset="-120"/>
              </a:rPr>
              <a:t>CALL TO ACTION</a:t>
            </a:r>
            <a:endParaRPr lang="en-US" sz="2700" dirty="0"/>
          </a:p>
        </p:txBody>
      </p:sp>
      <p:sp>
        <p:nvSpPr>
          <p:cNvPr id="20" name="Object19"/>
          <p:cNvSpPr/>
          <p:nvPr/>
        </p:nvSpPr>
        <p:spPr>
          <a:xfrm>
            <a:off x="9311580" y="1257300"/>
            <a:ext cx="9324975" cy="4476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3562"/>
              </a:lnSpc>
              <a:spcAft>
                <a:spcPts val="825"/>
              </a:spcAft>
            </a:pPr>
            <a:r>
              <a:rPr lang="en-US" sz="2625" b="0" i="0" dirty="0">
                <a:solidFill>
                  <a:srgbClr val="395996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AWS PARTNER PAGE NAME</a:t>
            </a:r>
            <a:endParaRPr lang="en-US" sz="2625" dirty="0"/>
          </a:p>
        </p:txBody>
      </p:sp>
      <p:sp>
        <p:nvSpPr>
          <p:cNvPr id="22" name="Object21"/>
          <p:cNvSpPr/>
          <p:nvPr/>
        </p:nvSpPr>
        <p:spPr>
          <a:xfrm>
            <a:off x="8267700" y="2324100"/>
            <a:ext cx="10896600" cy="857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3358"/>
              </a:lnSpc>
              <a:spcAft>
                <a:spcPts val="825"/>
              </a:spcAft>
            </a:pPr>
            <a:r>
              <a:rPr lang="en-US" sz="2450" b="0" i="0" kern="0" spc="12" dirty="0">
                <a:solidFill>
                  <a:srgbClr val="FF00E5"/>
                </a:solidFill>
                <a:latin typeface="Roboto Regular"/>
                <a:ea typeface="Roboto Regular"/>
                <a:cs typeface="Roboto Regular" pitchFamily="34" charset="-120"/>
              </a:rPr>
              <a:t>Want to be as effective as possible with your AWS migration? See how [</a:t>
            </a:r>
            <a:r>
              <a:rPr lang="en-US" sz="2450" kern="0" spc="12" dirty="0">
                <a:solidFill>
                  <a:srgbClr val="FF00E5"/>
                </a:solidFill>
                <a:latin typeface="Roboto Regular"/>
                <a:ea typeface="Roboto Regular"/>
                <a:cs typeface="Roboto Regular" pitchFamily="34" charset="-120"/>
              </a:rPr>
              <a:t>AWS Partner</a:t>
            </a:r>
            <a:r>
              <a:rPr lang="en-US" sz="2450" b="0" i="0" kern="0" spc="12" dirty="0">
                <a:solidFill>
                  <a:srgbClr val="FF00E5"/>
                </a:solidFill>
                <a:latin typeface="Roboto Regular"/>
                <a:ea typeface="Roboto Regular"/>
                <a:cs typeface="Roboto Regular" pitchFamily="34" charset="-120"/>
              </a:rPr>
              <a:t>] and AWS can help you through each phase of cloud migration.</a:t>
            </a:r>
            <a:endParaRPr lang="en-US" sz="2450" dirty="0">
              <a:solidFill>
                <a:srgbClr val="FF00E5"/>
              </a:solidFill>
              <a:latin typeface="Roboto Regular"/>
              <a:ea typeface="Roboto Regular"/>
            </a:endParaRPr>
          </a:p>
        </p:txBody>
      </p:sp>
      <p:sp>
        <p:nvSpPr>
          <p:cNvPr id="25" name="Object24"/>
          <p:cNvSpPr/>
          <p:nvPr/>
        </p:nvSpPr>
        <p:spPr>
          <a:xfrm>
            <a:off x="17202150" y="10072688"/>
            <a:ext cx="1905000" cy="5524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ts val="2873"/>
              </a:lnSpc>
            </a:pPr>
            <a:r>
              <a:rPr lang="en-US" sz="2250" b="1" i="0" dirty="0"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Learn how</a:t>
            </a:r>
            <a:endParaRPr lang="en-US" sz="2250" dirty="0"/>
          </a:p>
        </p:txBody>
      </p:sp>
      <p:sp>
        <p:nvSpPr>
          <p:cNvPr id="26" name="Object25"/>
          <p:cNvSpPr/>
          <p:nvPr/>
        </p:nvSpPr>
        <p:spPr>
          <a:xfrm>
            <a:off x="9220200" y="11234738"/>
            <a:ext cx="542925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Regular" pitchFamily="34" charset="0"/>
                <a:ea typeface="Roboto Regular" pitchFamily="34" charset="-122"/>
                <a:cs typeface="Roboto Regular" pitchFamily="34" charset="-120"/>
              </a:rPr>
              <a:t>541</a:t>
            </a:r>
            <a:endParaRPr lang="en-US" sz="2400" dirty="0"/>
          </a:p>
        </p:txBody>
      </p:sp>
      <p:sp>
        <p:nvSpPr>
          <p:cNvPr id="27" name="Object26"/>
          <p:cNvSpPr/>
          <p:nvPr/>
        </p:nvSpPr>
        <p:spPr>
          <a:xfrm>
            <a:off x="15735300" y="11234738"/>
            <a:ext cx="1943100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Regular" pitchFamily="34" charset="0"/>
                <a:ea typeface="Roboto Regular" pitchFamily="34" charset="-122"/>
                <a:cs typeface="Roboto Regular" pitchFamily="34" charset="-120"/>
              </a:rPr>
              <a:t>26 Comments</a:t>
            </a:r>
            <a:endParaRPr lang="en-US" sz="2400" dirty="0"/>
          </a:p>
        </p:txBody>
      </p:sp>
      <p:sp>
        <p:nvSpPr>
          <p:cNvPr id="28" name="Object27"/>
          <p:cNvSpPr/>
          <p:nvPr/>
        </p:nvSpPr>
        <p:spPr>
          <a:xfrm>
            <a:off x="17773650" y="11234738"/>
            <a:ext cx="1381125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Regular" pitchFamily="34" charset="0"/>
                <a:ea typeface="Roboto Regular" pitchFamily="34" charset="-122"/>
                <a:cs typeface="Roboto Regular" pitchFamily="34" charset="-120"/>
              </a:rPr>
              <a:t>87 Shares</a:t>
            </a:r>
            <a:endParaRPr lang="en-US" sz="2400" dirty="0"/>
          </a:p>
        </p:txBody>
      </p:sp>
      <p:sp>
        <p:nvSpPr>
          <p:cNvPr id="29" name="Object28"/>
          <p:cNvSpPr/>
          <p:nvPr/>
        </p:nvSpPr>
        <p:spPr>
          <a:xfrm>
            <a:off x="10278833" y="12125325"/>
            <a:ext cx="600075" cy="5429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Like</a:t>
            </a:r>
            <a:endParaRPr lang="en-US" sz="2400" dirty="0"/>
          </a:p>
        </p:txBody>
      </p:sp>
      <p:sp>
        <p:nvSpPr>
          <p:cNvPr id="30" name="Object29"/>
          <p:cNvSpPr/>
          <p:nvPr/>
        </p:nvSpPr>
        <p:spPr>
          <a:xfrm>
            <a:off x="12898208" y="12125325"/>
            <a:ext cx="1675042" cy="5429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Comment</a:t>
            </a:r>
            <a:endParaRPr lang="en-US" sz="2400" dirty="0"/>
          </a:p>
        </p:txBody>
      </p:sp>
      <p:sp>
        <p:nvSpPr>
          <p:cNvPr id="31" name="Object30"/>
          <p:cNvSpPr/>
          <p:nvPr/>
        </p:nvSpPr>
        <p:spPr>
          <a:xfrm>
            <a:off x="16339114" y="12125325"/>
            <a:ext cx="847725" cy="5429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Share</a:t>
            </a:r>
            <a:endParaRPr lang="en-US" sz="2400" dirty="0"/>
          </a:p>
        </p:txBody>
      </p:sp>
      <p:sp>
        <p:nvSpPr>
          <p:cNvPr id="32" name="Object31"/>
          <p:cNvSpPr/>
          <p:nvPr/>
        </p:nvSpPr>
        <p:spPr>
          <a:xfrm>
            <a:off x="657225" y="857250"/>
            <a:ext cx="6315075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4050"/>
              </a:lnSpc>
            </a:pPr>
            <a:r>
              <a:rPr lang="en-US" sz="405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Helvetica Bold" pitchFamily="34" charset="-120"/>
              </a:rPr>
              <a:t>FACEBOOK POST 2</a:t>
            </a:r>
            <a:endParaRPr lang="en-US" sz="4050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F7C61ED-F464-4D23-93F8-014F72AA7A54}"/>
              </a:ext>
            </a:extLst>
          </p:cNvPr>
          <p:cNvCxnSpPr>
            <a:cxnSpLocks/>
          </p:cNvCxnSpPr>
          <p:nvPr/>
        </p:nvCxnSpPr>
        <p:spPr>
          <a:xfrm>
            <a:off x="4095750" y="10229850"/>
            <a:ext cx="12954000" cy="0"/>
          </a:xfrm>
          <a:prstGeom prst="line">
            <a:avLst/>
          </a:prstGeom>
          <a:ln w="9525" cap="flat">
            <a:solidFill>
              <a:srgbClr val="FF00E5"/>
            </a:solidFill>
            <a:prstDash val="solid"/>
            <a:miter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8EFF7353-A6B9-4775-8386-B75005BABCB4}"/>
              </a:ext>
            </a:extLst>
          </p:cNvPr>
          <p:cNvSpPr/>
          <p:nvPr/>
        </p:nvSpPr>
        <p:spPr>
          <a:xfrm>
            <a:off x="8034337" y="3759995"/>
            <a:ext cx="10326234" cy="5967412"/>
          </a:xfrm>
          <a:prstGeom prst="rect">
            <a:avLst/>
          </a:prstGeom>
          <a:gradFill flip="none" rotWithShape="1">
            <a:gsLst>
              <a:gs pos="12000">
                <a:srgbClr val="0F0D18"/>
              </a:gs>
              <a:gs pos="100000">
                <a:srgbClr val="444350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Object3">
            <a:extLst>
              <a:ext uri="{FF2B5EF4-FFF2-40B4-BE49-F238E27FC236}">
                <a16:creationId xmlns:a16="http://schemas.microsoft.com/office/drawing/2014/main" id="{EF0298F9-608D-43CB-9912-48F3BEB98E20}"/>
              </a:ext>
            </a:extLst>
          </p:cNvPr>
          <p:cNvSpPr/>
          <p:nvPr/>
        </p:nvSpPr>
        <p:spPr>
          <a:xfrm>
            <a:off x="9428726" y="3781426"/>
            <a:ext cx="7334250" cy="5967411"/>
          </a:xfrm>
          <a:prstGeom prst="rect">
            <a:avLst/>
          </a:prstGeom>
          <a:noFill/>
          <a:ln/>
        </p:spPr>
        <p:txBody>
          <a:bodyPr wrap="square" lIns="0" tIns="182880" rIns="0" bIns="0" rtlCol="0" anchor="ctr"/>
          <a:lstStyle/>
          <a:p>
            <a:pPr algn="l">
              <a:lnSpc>
                <a:spcPts val="7500"/>
              </a:lnSpc>
            </a:pPr>
            <a:r>
              <a:rPr lang="en-US" sz="7500" b="1" i="0" dirty="0">
                <a:solidFill>
                  <a:schemeClr val="bg1"/>
                </a:solidFill>
                <a:latin typeface="Arial" panose="020B0604020202020204" pitchFamily="34" charset="0"/>
                <a:ea typeface="Helvetica Bold" pitchFamily="34" charset="-122"/>
                <a:cs typeface="Arial" panose="020B0604020202020204" pitchFamily="34" charset="0"/>
              </a:rPr>
              <a:t>Accelerate your move to AWS</a:t>
            </a:r>
            <a:endParaRPr lang="en-US" sz="7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Object12">
            <a:extLst>
              <a:ext uri="{FF2B5EF4-FFF2-40B4-BE49-F238E27FC236}">
                <a16:creationId xmlns:a16="http://schemas.microsoft.com/office/drawing/2014/main" id="{33980E85-2102-4F3F-8CA1-DB372AB8A964}"/>
              </a:ext>
            </a:extLst>
          </p:cNvPr>
          <p:cNvSpPr/>
          <p:nvPr/>
        </p:nvSpPr>
        <p:spPr>
          <a:xfrm>
            <a:off x="1162050" y="3514725"/>
            <a:ext cx="5124450" cy="1295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20"/>
              </a:lnSpc>
            </a:pPr>
            <a:r>
              <a:rPr lang="en-US" sz="1800" b="0" i="0" dirty="0">
                <a:solidFill>
                  <a:srgbClr val="FF00E5"/>
                </a:solidFill>
                <a:latin typeface="Arial"/>
                <a:ea typeface="Helvetica Regular"/>
                <a:cs typeface="Arial"/>
              </a:rPr>
              <a:t>Want to be as effective as possible with your AWS migration? See how [</a:t>
            </a:r>
            <a:r>
              <a:rPr lang="en-US" dirty="0">
                <a:solidFill>
                  <a:srgbClr val="FF00E5"/>
                </a:solidFill>
                <a:latin typeface="Arial"/>
                <a:ea typeface="Helvetica Regular"/>
                <a:cs typeface="Arial"/>
              </a:rPr>
              <a:t>AWS Partner</a:t>
            </a:r>
            <a:r>
              <a:rPr lang="en-US" sz="1800" b="0" i="0" dirty="0">
                <a:solidFill>
                  <a:srgbClr val="FF00E5"/>
                </a:solidFill>
                <a:latin typeface="Arial"/>
                <a:ea typeface="Helvetica Regular"/>
                <a:cs typeface="Arial"/>
              </a:rPr>
              <a:t>] and AWS can help you through each phase of cloud migration.</a:t>
            </a:r>
          </a:p>
        </p:txBody>
      </p:sp>
      <p:sp>
        <p:nvSpPr>
          <p:cNvPr id="41" name="Object14">
            <a:extLst>
              <a:ext uri="{FF2B5EF4-FFF2-40B4-BE49-F238E27FC236}">
                <a16:creationId xmlns:a16="http://schemas.microsoft.com/office/drawing/2014/main" id="{85A6AD49-AEE6-4447-A90F-5F26C2850048}"/>
              </a:ext>
            </a:extLst>
          </p:cNvPr>
          <p:cNvSpPr/>
          <p:nvPr/>
        </p:nvSpPr>
        <p:spPr>
          <a:xfrm>
            <a:off x="1133475" y="7768018"/>
            <a:ext cx="5124450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520"/>
              </a:lnSpc>
            </a:pPr>
            <a:r>
              <a:rPr lang="en-US" sz="1800" b="0" i="0" dirty="0">
                <a:latin typeface="Arial" panose="020B0604020202020204" pitchFamily="34" charset="0"/>
                <a:ea typeface="Helvetica Regular" pitchFamily="34" charset="-122"/>
                <a:cs typeface="Arial" panose="020B0604020202020204" pitchFamily="34" charset="0"/>
              </a:rPr>
              <a:t>Accelerate your move to AWS</a:t>
            </a:r>
          </a:p>
        </p:txBody>
      </p:sp>
      <p:sp>
        <p:nvSpPr>
          <p:cNvPr id="42" name="Object18">
            <a:extLst>
              <a:ext uri="{FF2B5EF4-FFF2-40B4-BE49-F238E27FC236}">
                <a16:creationId xmlns:a16="http://schemas.microsoft.com/office/drawing/2014/main" id="{3438E480-C77C-4F93-9E46-21C4B549640A}"/>
              </a:ext>
            </a:extLst>
          </p:cNvPr>
          <p:cNvSpPr/>
          <p:nvPr/>
        </p:nvSpPr>
        <p:spPr>
          <a:xfrm>
            <a:off x="1162050" y="10858500"/>
            <a:ext cx="5124450" cy="323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520"/>
              </a:lnSpc>
            </a:pPr>
            <a:r>
              <a:rPr lang="en-US" sz="1800" b="0" i="0" dirty="0">
                <a:solidFill>
                  <a:srgbClr val="FF00E5"/>
                </a:solidFill>
                <a:latin typeface="Arial" panose="020B0604020202020204" pitchFamily="34" charset="0"/>
                <a:ea typeface="Helvetica Regular" pitchFamily="34" charset="-122"/>
                <a:cs typeface="Arial" panose="020B0604020202020204" pitchFamily="34" charset="0"/>
              </a:rPr>
              <a:t>Learn how</a:t>
            </a:r>
            <a:endParaRPr lang="en-US" sz="1800" dirty="0">
              <a:solidFill>
                <a:srgbClr val="FF00E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934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90550" y="2228850"/>
            <a:ext cx="6353175" cy="3152775"/>
          </a:xfrm>
          <a:prstGeom prst="rect">
            <a:avLst/>
          </a:prstGeom>
        </p:spPr>
      </p:pic>
      <p:pic>
        <p:nvPicPr>
          <p:cNvPr id="3" name="Object 2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90550" y="6334125"/>
            <a:ext cx="6353175" cy="2505075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590550" y="9791700"/>
            <a:ext cx="6353175" cy="1962150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7610475" y="342900"/>
            <a:ext cx="12182475" cy="12925425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3228975" y="2619375"/>
            <a:ext cx="4476750" cy="18288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3228975" y="6657975"/>
            <a:ext cx="4476750" cy="18288"/>
          </a:xfrm>
          <a:prstGeom prst="rect">
            <a:avLst/>
          </a:prstGeom>
        </p:spPr>
      </p:pic>
      <p:sp>
        <p:nvSpPr>
          <p:cNvPr id="12" name="Object11"/>
          <p:cNvSpPr/>
          <p:nvPr/>
        </p:nvSpPr>
        <p:spPr>
          <a:xfrm>
            <a:off x="876300" y="2514600"/>
            <a:ext cx="5172075" cy="561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700"/>
              </a:lnSpc>
            </a:pPr>
            <a:r>
              <a:rPr lang="en-US" sz="270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Helvetica Bold" pitchFamily="34" charset="-120"/>
              </a:rPr>
              <a:t>POST COPY</a:t>
            </a:r>
            <a:br>
              <a:rPr dirty="0"/>
            </a:br>
            <a:r>
              <a:rPr lang="en-US" sz="1800" b="0" i="0" dirty="0">
                <a:solidFill>
                  <a:srgbClr val="000000"/>
                </a:solidFill>
                <a:latin typeface="Helvetica Oblique" pitchFamily="34" charset="0"/>
                <a:ea typeface="Helvetica Oblique" pitchFamily="34" charset="-122"/>
                <a:cs typeface="Helvetica Oblique" pitchFamily="34" charset="-120"/>
              </a:rPr>
              <a:t>(250 CHARACTERS MAX)</a:t>
            </a:r>
            <a:endParaRPr lang="en-US" sz="2700" dirty="0"/>
          </a:p>
        </p:txBody>
      </p:sp>
      <p:sp>
        <p:nvSpPr>
          <p:cNvPr id="13" name="Object12"/>
          <p:cNvSpPr/>
          <p:nvPr/>
        </p:nvSpPr>
        <p:spPr>
          <a:xfrm>
            <a:off x="1162050" y="3514725"/>
            <a:ext cx="5124450" cy="1295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20"/>
              </a:lnSpc>
            </a:pPr>
            <a:r>
              <a:rPr lang="en-US" sz="1800" b="0" i="0" dirty="0">
                <a:solidFill>
                  <a:srgbClr val="FF00E5"/>
                </a:solidFill>
                <a:latin typeface="Arial"/>
                <a:ea typeface="Helvetica Regular"/>
                <a:cs typeface="Arial"/>
              </a:rPr>
              <a:t>Improved productivity, operational resilience, and increased business agility. See how [</a:t>
            </a:r>
            <a:r>
              <a:rPr lang="en-US" dirty="0">
                <a:solidFill>
                  <a:srgbClr val="FF00E5"/>
                </a:solidFill>
                <a:latin typeface="Arial"/>
                <a:ea typeface="Helvetica Regular"/>
                <a:cs typeface="Arial"/>
              </a:rPr>
              <a:t>AWS Partner</a:t>
            </a:r>
            <a:r>
              <a:rPr lang="en-US" sz="1800" b="0" i="0" dirty="0">
                <a:solidFill>
                  <a:srgbClr val="FF00E5"/>
                </a:solidFill>
                <a:latin typeface="Arial"/>
                <a:ea typeface="Helvetica Regular"/>
                <a:cs typeface="Arial"/>
              </a:rPr>
              <a:t>] can help you achieve these with a migration to AWS.</a:t>
            </a:r>
          </a:p>
        </p:txBody>
      </p:sp>
      <p:sp>
        <p:nvSpPr>
          <p:cNvPr id="14" name="Object13"/>
          <p:cNvSpPr/>
          <p:nvPr/>
        </p:nvSpPr>
        <p:spPr>
          <a:xfrm>
            <a:off x="876300" y="6619875"/>
            <a:ext cx="5172075" cy="561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700"/>
              </a:lnSpc>
            </a:pPr>
            <a:r>
              <a:rPr lang="en-US" sz="270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Helvetica Bold" pitchFamily="34" charset="-120"/>
              </a:rPr>
              <a:t>IMAGE COPY</a:t>
            </a:r>
            <a:br>
              <a:rPr dirty="0"/>
            </a:br>
            <a:r>
              <a:rPr lang="en-US" dirty="0">
                <a:solidFill>
                  <a:srgbClr val="000000"/>
                </a:solidFill>
                <a:latin typeface="Helvetica Oblique" pitchFamily="34" charset="0"/>
                <a:ea typeface="Helvetica Oblique" pitchFamily="34" charset="-122"/>
                <a:cs typeface="Helvetica Oblique" pitchFamily="34" charset="-120"/>
              </a:rPr>
              <a:t>(5-7 WORDS MAX)</a:t>
            </a:r>
            <a:endParaRPr lang="en-US" sz="2700" dirty="0"/>
          </a:p>
        </p:txBody>
      </p:sp>
      <p:sp>
        <p:nvSpPr>
          <p:cNvPr id="18" name="Object17"/>
          <p:cNvSpPr/>
          <p:nvPr/>
        </p:nvSpPr>
        <p:spPr>
          <a:xfrm>
            <a:off x="876300" y="10077450"/>
            <a:ext cx="5172075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700"/>
              </a:lnSpc>
            </a:pPr>
            <a:r>
              <a:rPr lang="en-US" sz="270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Helvetica Bold" pitchFamily="34" charset="-120"/>
              </a:rPr>
              <a:t>CALL TO ACTION</a:t>
            </a:r>
            <a:endParaRPr lang="en-US" sz="2700" dirty="0"/>
          </a:p>
        </p:txBody>
      </p:sp>
      <p:sp>
        <p:nvSpPr>
          <p:cNvPr id="20" name="Object19"/>
          <p:cNvSpPr/>
          <p:nvPr/>
        </p:nvSpPr>
        <p:spPr>
          <a:xfrm>
            <a:off x="9311580" y="1257300"/>
            <a:ext cx="9324975" cy="4476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3562"/>
              </a:lnSpc>
              <a:spcAft>
                <a:spcPts val="825"/>
              </a:spcAft>
            </a:pPr>
            <a:r>
              <a:rPr lang="en-US" sz="2625" b="0" i="0" dirty="0">
                <a:solidFill>
                  <a:srgbClr val="395996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AWS PARTNER PAGE NAME</a:t>
            </a:r>
            <a:endParaRPr lang="en-US" sz="2625" dirty="0"/>
          </a:p>
        </p:txBody>
      </p:sp>
      <p:sp>
        <p:nvSpPr>
          <p:cNvPr id="26" name="Object25"/>
          <p:cNvSpPr/>
          <p:nvPr/>
        </p:nvSpPr>
        <p:spPr>
          <a:xfrm>
            <a:off x="9220200" y="11234738"/>
            <a:ext cx="542925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Regular" pitchFamily="34" charset="0"/>
                <a:ea typeface="Roboto Regular" pitchFamily="34" charset="-122"/>
                <a:cs typeface="Roboto Regular" pitchFamily="34" charset="-120"/>
              </a:rPr>
              <a:t>541</a:t>
            </a:r>
            <a:endParaRPr lang="en-US" sz="2400" dirty="0"/>
          </a:p>
        </p:txBody>
      </p:sp>
      <p:sp>
        <p:nvSpPr>
          <p:cNvPr id="27" name="Object26"/>
          <p:cNvSpPr/>
          <p:nvPr/>
        </p:nvSpPr>
        <p:spPr>
          <a:xfrm>
            <a:off x="15735300" y="11234738"/>
            <a:ext cx="1943100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Regular" pitchFamily="34" charset="0"/>
                <a:ea typeface="Roboto Regular" pitchFamily="34" charset="-122"/>
                <a:cs typeface="Roboto Regular" pitchFamily="34" charset="-120"/>
              </a:rPr>
              <a:t>26 Comments</a:t>
            </a:r>
            <a:endParaRPr lang="en-US" sz="2400" dirty="0"/>
          </a:p>
        </p:txBody>
      </p:sp>
      <p:sp>
        <p:nvSpPr>
          <p:cNvPr id="28" name="Object27"/>
          <p:cNvSpPr/>
          <p:nvPr/>
        </p:nvSpPr>
        <p:spPr>
          <a:xfrm>
            <a:off x="17773650" y="11234738"/>
            <a:ext cx="1381125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Regular" pitchFamily="34" charset="0"/>
                <a:ea typeface="Roboto Regular" pitchFamily="34" charset="-122"/>
                <a:cs typeface="Roboto Regular" pitchFamily="34" charset="-120"/>
              </a:rPr>
              <a:t>87 Shares</a:t>
            </a:r>
            <a:endParaRPr lang="en-US" sz="2400" dirty="0"/>
          </a:p>
        </p:txBody>
      </p:sp>
      <p:sp>
        <p:nvSpPr>
          <p:cNvPr id="29" name="Object28"/>
          <p:cNvSpPr/>
          <p:nvPr/>
        </p:nvSpPr>
        <p:spPr>
          <a:xfrm>
            <a:off x="10278833" y="12125325"/>
            <a:ext cx="600075" cy="5429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Like</a:t>
            </a:r>
            <a:endParaRPr lang="en-US" sz="2400" dirty="0"/>
          </a:p>
        </p:txBody>
      </p:sp>
      <p:sp>
        <p:nvSpPr>
          <p:cNvPr id="30" name="Object29"/>
          <p:cNvSpPr/>
          <p:nvPr/>
        </p:nvSpPr>
        <p:spPr>
          <a:xfrm>
            <a:off x="12898208" y="12125325"/>
            <a:ext cx="1675042" cy="5429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Comment</a:t>
            </a:r>
            <a:endParaRPr lang="en-US" sz="2400" dirty="0"/>
          </a:p>
        </p:txBody>
      </p:sp>
      <p:sp>
        <p:nvSpPr>
          <p:cNvPr id="31" name="Object30"/>
          <p:cNvSpPr/>
          <p:nvPr/>
        </p:nvSpPr>
        <p:spPr>
          <a:xfrm>
            <a:off x="16339114" y="12125325"/>
            <a:ext cx="847725" cy="5429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Share</a:t>
            </a:r>
            <a:endParaRPr lang="en-US" sz="2400" dirty="0"/>
          </a:p>
        </p:txBody>
      </p:sp>
      <p:sp>
        <p:nvSpPr>
          <p:cNvPr id="32" name="Object31"/>
          <p:cNvSpPr/>
          <p:nvPr/>
        </p:nvSpPr>
        <p:spPr>
          <a:xfrm>
            <a:off x="657225" y="857250"/>
            <a:ext cx="6315075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4050"/>
              </a:lnSpc>
            </a:pPr>
            <a:r>
              <a:rPr lang="en-US" sz="405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Helvetica Bold" pitchFamily="34" charset="-120"/>
              </a:rPr>
              <a:t>FACEBOOK POST 3</a:t>
            </a:r>
            <a:endParaRPr lang="en-US" sz="4050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F7C61ED-F464-4D23-93F8-014F72AA7A54}"/>
              </a:ext>
            </a:extLst>
          </p:cNvPr>
          <p:cNvCxnSpPr>
            <a:cxnSpLocks/>
          </p:cNvCxnSpPr>
          <p:nvPr/>
        </p:nvCxnSpPr>
        <p:spPr>
          <a:xfrm>
            <a:off x="4095750" y="10229850"/>
            <a:ext cx="12954000" cy="0"/>
          </a:xfrm>
          <a:prstGeom prst="line">
            <a:avLst/>
          </a:prstGeom>
          <a:ln w="9525" cap="flat">
            <a:solidFill>
              <a:srgbClr val="FF00E5"/>
            </a:solidFill>
            <a:prstDash val="solid"/>
            <a:miter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bject14">
            <a:extLst>
              <a:ext uri="{FF2B5EF4-FFF2-40B4-BE49-F238E27FC236}">
                <a16:creationId xmlns:a16="http://schemas.microsoft.com/office/drawing/2014/main" id="{C50C0E88-F9C5-46D8-BC6E-A953D2C02F64}"/>
              </a:ext>
            </a:extLst>
          </p:cNvPr>
          <p:cNvSpPr/>
          <p:nvPr/>
        </p:nvSpPr>
        <p:spPr>
          <a:xfrm>
            <a:off x="1133475" y="7768018"/>
            <a:ext cx="5124450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520"/>
              </a:lnSpc>
            </a:pPr>
            <a:r>
              <a:rPr lang="en-US" sz="1800" b="0" i="0" dirty="0">
                <a:latin typeface="Arial" panose="020B0604020202020204" pitchFamily="34" charset="0"/>
                <a:ea typeface="Helvetica Regular" pitchFamily="34" charset="-122"/>
                <a:cs typeface="Arial" panose="020B0604020202020204" pitchFamily="34" charset="0"/>
              </a:rPr>
              <a:t>Optimize your cloud migration journey</a:t>
            </a:r>
          </a:p>
        </p:txBody>
      </p:sp>
      <p:sp>
        <p:nvSpPr>
          <p:cNvPr id="39" name="Object18">
            <a:extLst>
              <a:ext uri="{FF2B5EF4-FFF2-40B4-BE49-F238E27FC236}">
                <a16:creationId xmlns:a16="http://schemas.microsoft.com/office/drawing/2014/main" id="{0F856C81-CEBC-4526-9A37-3C491FF5B70E}"/>
              </a:ext>
            </a:extLst>
          </p:cNvPr>
          <p:cNvSpPr/>
          <p:nvPr/>
        </p:nvSpPr>
        <p:spPr>
          <a:xfrm>
            <a:off x="1162050" y="10858500"/>
            <a:ext cx="5124450" cy="323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520"/>
              </a:lnSpc>
            </a:pPr>
            <a:r>
              <a:rPr lang="en-US" sz="1800" b="0" i="0" dirty="0">
                <a:solidFill>
                  <a:srgbClr val="FF00E5"/>
                </a:solidFill>
                <a:latin typeface="Arial" panose="020B0604020202020204" pitchFamily="34" charset="0"/>
                <a:ea typeface="Helvetica Regular" pitchFamily="34" charset="-122"/>
                <a:cs typeface="Arial" panose="020B0604020202020204" pitchFamily="34" charset="0"/>
              </a:rPr>
              <a:t>Learn more</a:t>
            </a:r>
            <a:endParaRPr lang="en-US" sz="1800" dirty="0">
              <a:solidFill>
                <a:srgbClr val="FF00E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Object24">
            <a:extLst>
              <a:ext uri="{FF2B5EF4-FFF2-40B4-BE49-F238E27FC236}">
                <a16:creationId xmlns:a16="http://schemas.microsoft.com/office/drawing/2014/main" id="{9FB44100-BA05-4E3F-A1EB-5D93C8A9B701}"/>
              </a:ext>
            </a:extLst>
          </p:cNvPr>
          <p:cNvSpPr/>
          <p:nvPr/>
        </p:nvSpPr>
        <p:spPr>
          <a:xfrm>
            <a:off x="17202150" y="10072688"/>
            <a:ext cx="1905000" cy="5524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ts val="2873"/>
              </a:lnSpc>
            </a:pPr>
            <a:r>
              <a:rPr lang="en-US" sz="2250" b="1" i="0" dirty="0">
                <a:latin typeface="Roboto Bold" pitchFamily="34" charset="0"/>
                <a:ea typeface="Roboto Bold" pitchFamily="34" charset="-122"/>
                <a:cs typeface="Arial" panose="020B0604020202020204" pitchFamily="34" charset="0"/>
              </a:rPr>
              <a:t>Learn more</a:t>
            </a:r>
            <a:endParaRPr lang="en-US" sz="2250" dirty="0"/>
          </a:p>
        </p:txBody>
      </p:sp>
      <p:sp>
        <p:nvSpPr>
          <p:cNvPr id="37" name="Picture Placeholder 6">
            <a:extLst>
              <a:ext uri="{FF2B5EF4-FFF2-40B4-BE49-F238E27FC236}">
                <a16:creationId xmlns:a16="http://schemas.microsoft.com/office/drawing/2014/main" id="{3687D059-1A4B-46F2-ABB4-9B2A8D708ED1}"/>
              </a:ext>
            </a:extLst>
          </p:cNvPr>
          <p:cNvSpPr txBox="1">
            <a:spLocks/>
          </p:cNvSpPr>
          <p:nvPr/>
        </p:nvSpPr>
        <p:spPr>
          <a:xfrm>
            <a:off x="8034337" y="3759995"/>
            <a:ext cx="11430000" cy="5967412"/>
          </a:xfrm>
          <a:prstGeom prst="rect">
            <a:avLst/>
          </a:prstGeom>
          <a:blipFill>
            <a:blip r:embed="rId12"/>
            <a:srcRect/>
            <a:stretch>
              <a:fillRect l="-6375" t="-31377" r="-25208" b="-36646"/>
            </a:stretch>
          </a:blipFill>
          <a:ln w="57150">
            <a:solidFill>
              <a:srgbClr val="FF00E5"/>
            </a:solidFill>
          </a:ln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1" name="Object21">
            <a:extLst>
              <a:ext uri="{FF2B5EF4-FFF2-40B4-BE49-F238E27FC236}">
                <a16:creationId xmlns:a16="http://schemas.microsoft.com/office/drawing/2014/main" id="{5451AB31-B322-4D2E-9C3B-E9E2715209F3}"/>
              </a:ext>
            </a:extLst>
          </p:cNvPr>
          <p:cNvSpPr/>
          <p:nvPr/>
        </p:nvSpPr>
        <p:spPr>
          <a:xfrm>
            <a:off x="8267700" y="2324100"/>
            <a:ext cx="10896600" cy="857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3358"/>
              </a:lnSpc>
              <a:spcAft>
                <a:spcPts val="825"/>
              </a:spcAft>
            </a:pPr>
            <a:r>
              <a:rPr lang="en-US" sz="2450" b="0" i="0" kern="0" spc="12" dirty="0">
                <a:solidFill>
                  <a:srgbClr val="FF00E5"/>
                </a:solidFill>
                <a:latin typeface="Roboto Regular"/>
                <a:ea typeface="Roboto Regular"/>
                <a:cs typeface="Arial"/>
              </a:rPr>
              <a:t>Improved productivity, operational resilience, and increased business agility. See how [</a:t>
            </a:r>
            <a:r>
              <a:rPr lang="en-US" sz="2450" kern="0" spc="12" dirty="0">
                <a:solidFill>
                  <a:srgbClr val="FF00E5"/>
                </a:solidFill>
                <a:latin typeface="Roboto Regular"/>
                <a:ea typeface="Roboto Regular"/>
                <a:cs typeface="Arial"/>
              </a:rPr>
              <a:t>AWS Partner</a:t>
            </a:r>
            <a:r>
              <a:rPr lang="en-US" sz="2450" b="0" i="0" kern="0" spc="12" dirty="0">
                <a:solidFill>
                  <a:srgbClr val="FF00E5"/>
                </a:solidFill>
                <a:latin typeface="Roboto Regular"/>
                <a:ea typeface="Roboto Regular"/>
                <a:cs typeface="Arial"/>
              </a:rPr>
              <a:t>] can help you achieve these with a migration to AWS.</a:t>
            </a:r>
            <a:endParaRPr lang="en-US" sz="2450" dirty="0">
              <a:solidFill>
                <a:srgbClr val="FF00E5"/>
              </a:solidFill>
              <a:latin typeface="Roboto Regular"/>
              <a:ea typeface="Roboto Regular"/>
              <a:cs typeface="Arial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B555166-90E7-4B7B-81A6-F8FB659E74A2}"/>
              </a:ext>
            </a:extLst>
          </p:cNvPr>
          <p:cNvGrpSpPr/>
          <p:nvPr/>
        </p:nvGrpSpPr>
        <p:grpSpPr>
          <a:xfrm>
            <a:off x="8034337" y="3759995"/>
            <a:ext cx="9658350" cy="5988842"/>
            <a:chOff x="8034337" y="3759995"/>
            <a:chExt cx="9658350" cy="5988842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5358A566-039C-478A-B335-894ED4BB1FA2}"/>
                </a:ext>
              </a:extLst>
            </p:cNvPr>
            <p:cNvSpPr/>
            <p:nvPr/>
          </p:nvSpPr>
          <p:spPr>
            <a:xfrm>
              <a:off x="8034337" y="3759995"/>
              <a:ext cx="9658350" cy="5967412"/>
            </a:xfrm>
            <a:prstGeom prst="rect">
              <a:avLst/>
            </a:prstGeom>
            <a:gradFill flip="none" rotWithShape="1">
              <a:gsLst>
                <a:gs pos="12000">
                  <a:srgbClr val="0F0D18"/>
                </a:gs>
                <a:gs pos="100000">
                  <a:srgbClr val="444350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Object3">
              <a:extLst>
                <a:ext uri="{FF2B5EF4-FFF2-40B4-BE49-F238E27FC236}">
                  <a16:creationId xmlns:a16="http://schemas.microsoft.com/office/drawing/2014/main" id="{8AB845BF-E235-4B58-B684-560BE099D392}"/>
                </a:ext>
              </a:extLst>
            </p:cNvPr>
            <p:cNvSpPr/>
            <p:nvPr/>
          </p:nvSpPr>
          <p:spPr>
            <a:xfrm>
              <a:off x="9428726" y="3781426"/>
              <a:ext cx="7334250" cy="5967411"/>
            </a:xfrm>
            <a:prstGeom prst="rect">
              <a:avLst/>
            </a:prstGeom>
            <a:noFill/>
            <a:ln/>
          </p:spPr>
          <p:txBody>
            <a:bodyPr wrap="square" lIns="0" tIns="182880" rIns="0" bIns="0" rtlCol="0" anchor="ctr"/>
            <a:lstStyle/>
            <a:p>
              <a:pPr algn="l">
                <a:lnSpc>
                  <a:spcPts val="7500"/>
                </a:lnSpc>
              </a:pPr>
              <a:r>
                <a:rPr lang="en-US" sz="7500" b="1" i="0" dirty="0">
                  <a:solidFill>
                    <a:schemeClr val="bg1"/>
                  </a:solidFill>
                  <a:latin typeface="Arial" panose="020B0604020202020204" pitchFamily="34" charset="0"/>
                  <a:ea typeface="Helvetica Bold" pitchFamily="34" charset="-122"/>
                  <a:cs typeface="Arial" panose="020B0604020202020204" pitchFamily="34" charset="0"/>
                </a:rPr>
                <a:t>Optimize your cloud migration journey</a:t>
              </a:r>
              <a:endParaRPr lang="en-US" sz="7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96870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90550" y="2228850"/>
            <a:ext cx="6353175" cy="3152775"/>
          </a:xfrm>
          <a:prstGeom prst="rect">
            <a:avLst/>
          </a:prstGeom>
        </p:spPr>
      </p:pic>
      <p:pic>
        <p:nvPicPr>
          <p:cNvPr id="3" name="Object 2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90550" y="6334125"/>
            <a:ext cx="6353175" cy="2505075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590550" y="9791700"/>
            <a:ext cx="6353175" cy="1962150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7610475" y="342900"/>
            <a:ext cx="12182475" cy="12925425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3228975" y="2619375"/>
            <a:ext cx="4476750" cy="18288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3228975" y="6657975"/>
            <a:ext cx="4476750" cy="18288"/>
          </a:xfrm>
          <a:prstGeom prst="rect">
            <a:avLst/>
          </a:prstGeom>
        </p:spPr>
      </p:pic>
      <p:sp>
        <p:nvSpPr>
          <p:cNvPr id="12" name="Object11"/>
          <p:cNvSpPr/>
          <p:nvPr/>
        </p:nvSpPr>
        <p:spPr>
          <a:xfrm>
            <a:off x="876300" y="2514600"/>
            <a:ext cx="5172075" cy="561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700"/>
              </a:lnSpc>
            </a:pPr>
            <a:r>
              <a:rPr lang="en-US" sz="270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Helvetica Bold" pitchFamily="34" charset="-120"/>
              </a:rPr>
              <a:t>POST COPY</a:t>
            </a:r>
            <a:br>
              <a:rPr dirty="0"/>
            </a:br>
            <a:r>
              <a:rPr lang="en-US" sz="1800" b="0" i="0" dirty="0">
                <a:solidFill>
                  <a:srgbClr val="000000"/>
                </a:solidFill>
                <a:latin typeface="Helvetica Oblique" pitchFamily="34" charset="0"/>
                <a:ea typeface="Helvetica Oblique" pitchFamily="34" charset="-122"/>
                <a:cs typeface="Helvetica Oblique" pitchFamily="34" charset="-120"/>
              </a:rPr>
              <a:t>(250 CHARACTERS MAX)</a:t>
            </a:r>
            <a:endParaRPr lang="en-US" sz="2700" dirty="0"/>
          </a:p>
        </p:txBody>
      </p:sp>
      <p:sp>
        <p:nvSpPr>
          <p:cNvPr id="14" name="Object13"/>
          <p:cNvSpPr/>
          <p:nvPr/>
        </p:nvSpPr>
        <p:spPr>
          <a:xfrm>
            <a:off x="876300" y="6619875"/>
            <a:ext cx="5172075" cy="561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700"/>
              </a:lnSpc>
            </a:pPr>
            <a:r>
              <a:rPr lang="en-US" sz="270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Helvetica Bold" pitchFamily="34" charset="-120"/>
              </a:rPr>
              <a:t>IMAGE COPY</a:t>
            </a:r>
            <a:br>
              <a:rPr dirty="0"/>
            </a:br>
            <a:r>
              <a:rPr lang="en-US" dirty="0">
                <a:solidFill>
                  <a:srgbClr val="000000"/>
                </a:solidFill>
                <a:latin typeface="Helvetica Oblique" pitchFamily="34" charset="0"/>
                <a:ea typeface="Helvetica Oblique" pitchFamily="34" charset="-122"/>
                <a:cs typeface="Helvetica Oblique" pitchFamily="34" charset="-120"/>
              </a:rPr>
              <a:t>(5-7 WORDS MAX)</a:t>
            </a:r>
            <a:endParaRPr lang="en-US" sz="2700" dirty="0"/>
          </a:p>
        </p:txBody>
      </p:sp>
      <p:sp>
        <p:nvSpPr>
          <p:cNvPr id="18" name="Object17"/>
          <p:cNvSpPr/>
          <p:nvPr/>
        </p:nvSpPr>
        <p:spPr>
          <a:xfrm>
            <a:off x="876300" y="10077450"/>
            <a:ext cx="5172075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700"/>
              </a:lnSpc>
            </a:pPr>
            <a:r>
              <a:rPr lang="en-US" sz="270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Helvetica Bold" pitchFamily="34" charset="-120"/>
              </a:rPr>
              <a:t>CALL TO ACTION</a:t>
            </a:r>
            <a:endParaRPr lang="en-US" sz="2700" dirty="0"/>
          </a:p>
        </p:txBody>
      </p:sp>
      <p:sp>
        <p:nvSpPr>
          <p:cNvPr id="20" name="Object19"/>
          <p:cNvSpPr/>
          <p:nvPr/>
        </p:nvSpPr>
        <p:spPr>
          <a:xfrm>
            <a:off x="9311580" y="1257300"/>
            <a:ext cx="9324975" cy="4476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3562"/>
              </a:lnSpc>
              <a:spcAft>
                <a:spcPts val="825"/>
              </a:spcAft>
            </a:pPr>
            <a:r>
              <a:rPr lang="en-US" sz="2625" b="0" i="0" dirty="0">
                <a:solidFill>
                  <a:srgbClr val="395996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AWS PARTNER PAGE NAME</a:t>
            </a:r>
            <a:endParaRPr lang="en-US" sz="2625" dirty="0"/>
          </a:p>
        </p:txBody>
      </p:sp>
      <p:sp>
        <p:nvSpPr>
          <p:cNvPr id="26" name="Object25"/>
          <p:cNvSpPr/>
          <p:nvPr/>
        </p:nvSpPr>
        <p:spPr>
          <a:xfrm>
            <a:off x="9220200" y="11234738"/>
            <a:ext cx="542925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Regular" pitchFamily="34" charset="0"/>
                <a:ea typeface="Roboto Regular" pitchFamily="34" charset="-122"/>
                <a:cs typeface="Roboto Regular" pitchFamily="34" charset="-120"/>
              </a:rPr>
              <a:t>541</a:t>
            </a:r>
            <a:endParaRPr lang="en-US" sz="2400" dirty="0"/>
          </a:p>
        </p:txBody>
      </p:sp>
      <p:sp>
        <p:nvSpPr>
          <p:cNvPr id="27" name="Object26"/>
          <p:cNvSpPr/>
          <p:nvPr/>
        </p:nvSpPr>
        <p:spPr>
          <a:xfrm>
            <a:off x="15735300" y="11234738"/>
            <a:ext cx="1943100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Regular" pitchFamily="34" charset="0"/>
                <a:ea typeface="Roboto Regular" pitchFamily="34" charset="-122"/>
                <a:cs typeface="Roboto Regular" pitchFamily="34" charset="-120"/>
              </a:rPr>
              <a:t>26 Comments</a:t>
            </a:r>
            <a:endParaRPr lang="en-US" sz="2400" dirty="0"/>
          </a:p>
        </p:txBody>
      </p:sp>
      <p:sp>
        <p:nvSpPr>
          <p:cNvPr id="28" name="Object27"/>
          <p:cNvSpPr/>
          <p:nvPr/>
        </p:nvSpPr>
        <p:spPr>
          <a:xfrm>
            <a:off x="17773650" y="11234738"/>
            <a:ext cx="1381125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Regular" pitchFamily="34" charset="0"/>
                <a:ea typeface="Roboto Regular" pitchFamily="34" charset="-122"/>
                <a:cs typeface="Roboto Regular" pitchFamily="34" charset="-120"/>
              </a:rPr>
              <a:t>87 Shares</a:t>
            </a:r>
            <a:endParaRPr lang="en-US" sz="2400" dirty="0"/>
          </a:p>
        </p:txBody>
      </p:sp>
      <p:sp>
        <p:nvSpPr>
          <p:cNvPr id="29" name="Object28"/>
          <p:cNvSpPr/>
          <p:nvPr/>
        </p:nvSpPr>
        <p:spPr>
          <a:xfrm>
            <a:off x="10278833" y="12125325"/>
            <a:ext cx="600075" cy="5429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Like</a:t>
            </a:r>
            <a:endParaRPr lang="en-US" sz="2400" dirty="0"/>
          </a:p>
        </p:txBody>
      </p:sp>
      <p:sp>
        <p:nvSpPr>
          <p:cNvPr id="30" name="Object29"/>
          <p:cNvSpPr/>
          <p:nvPr/>
        </p:nvSpPr>
        <p:spPr>
          <a:xfrm>
            <a:off x="12898208" y="12125325"/>
            <a:ext cx="1675042" cy="5429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Comment</a:t>
            </a:r>
            <a:endParaRPr lang="en-US" sz="2400" dirty="0"/>
          </a:p>
        </p:txBody>
      </p:sp>
      <p:sp>
        <p:nvSpPr>
          <p:cNvPr id="31" name="Object30"/>
          <p:cNvSpPr/>
          <p:nvPr/>
        </p:nvSpPr>
        <p:spPr>
          <a:xfrm>
            <a:off x="16339114" y="12125325"/>
            <a:ext cx="847725" cy="5429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Share</a:t>
            </a:r>
            <a:endParaRPr lang="en-US" sz="2400" dirty="0"/>
          </a:p>
        </p:txBody>
      </p:sp>
      <p:sp>
        <p:nvSpPr>
          <p:cNvPr id="32" name="Object31"/>
          <p:cNvSpPr/>
          <p:nvPr/>
        </p:nvSpPr>
        <p:spPr>
          <a:xfrm>
            <a:off x="657225" y="857250"/>
            <a:ext cx="6315075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4050"/>
              </a:lnSpc>
            </a:pPr>
            <a:r>
              <a:rPr lang="en-US" sz="405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Helvetica Bold" pitchFamily="34" charset="-120"/>
              </a:rPr>
              <a:t>LINKEDIN POST 1</a:t>
            </a:r>
            <a:endParaRPr lang="en-US" sz="4050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F7C61ED-F464-4D23-93F8-014F72AA7A54}"/>
              </a:ext>
            </a:extLst>
          </p:cNvPr>
          <p:cNvCxnSpPr>
            <a:cxnSpLocks/>
          </p:cNvCxnSpPr>
          <p:nvPr/>
        </p:nvCxnSpPr>
        <p:spPr>
          <a:xfrm>
            <a:off x="4095750" y="10229850"/>
            <a:ext cx="12954000" cy="0"/>
          </a:xfrm>
          <a:prstGeom prst="line">
            <a:avLst/>
          </a:prstGeom>
          <a:ln w="9525" cap="flat">
            <a:solidFill>
              <a:srgbClr val="FF00E5"/>
            </a:solidFill>
            <a:prstDash val="solid"/>
            <a:miter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bject14">
            <a:extLst>
              <a:ext uri="{FF2B5EF4-FFF2-40B4-BE49-F238E27FC236}">
                <a16:creationId xmlns:a16="http://schemas.microsoft.com/office/drawing/2014/main" id="{EC9F53FC-C934-4314-8250-C28FE839EAA0}"/>
              </a:ext>
            </a:extLst>
          </p:cNvPr>
          <p:cNvSpPr/>
          <p:nvPr/>
        </p:nvSpPr>
        <p:spPr>
          <a:xfrm>
            <a:off x="1133475" y="7768018"/>
            <a:ext cx="5124450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520"/>
              </a:lnSpc>
            </a:pPr>
            <a:r>
              <a:rPr lang="en-US" sz="1800" b="0" i="0" dirty="0">
                <a:latin typeface="Arial" panose="020B0604020202020204" pitchFamily="34" charset="0"/>
                <a:ea typeface="Helvetica Regular" pitchFamily="34" charset="-122"/>
                <a:cs typeface="Arial" panose="020B0604020202020204" pitchFamily="34" charset="0"/>
              </a:rPr>
              <a:t>Migrate to the cloud faster</a:t>
            </a:r>
          </a:p>
        </p:txBody>
      </p:sp>
      <p:sp>
        <p:nvSpPr>
          <p:cNvPr id="39" name="Object18">
            <a:extLst>
              <a:ext uri="{FF2B5EF4-FFF2-40B4-BE49-F238E27FC236}">
                <a16:creationId xmlns:a16="http://schemas.microsoft.com/office/drawing/2014/main" id="{445AF6A8-11AE-49F8-8B45-21A7FA36640B}"/>
              </a:ext>
            </a:extLst>
          </p:cNvPr>
          <p:cNvSpPr/>
          <p:nvPr/>
        </p:nvSpPr>
        <p:spPr>
          <a:xfrm>
            <a:off x="1162050" y="10858500"/>
            <a:ext cx="5124450" cy="323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520"/>
              </a:lnSpc>
            </a:pPr>
            <a:r>
              <a:rPr lang="en-US" sz="1800" b="0" i="0" dirty="0">
                <a:solidFill>
                  <a:srgbClr val="FF00E5"/>
                </a:solidFill>
                <a:latin typeface="Arial" panose="020B0604020202020204" pitchFamily="34" charset="0"/>
                <a:ea typeface="Helvetica Regular" pitchFamily="34" charset="-122"/>
                <a:cs typeface="Arial" panose="020B0604020202020204" pitchFamily="34" charset="0"/>
              </a:rPr>
              <a:t>Learn more</a:t>
            </a:r>
            <a:endParaRPr lang="en-US" sz="1800" dirty="0">
              <a:solidFill>
                <a:srgbClr val="FF00E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Object24">
            <a:extLst>
              <a:ext uri="{FF2B5EF4-FFF2-40B4-BE49-F238E27FC236}">
                <a16:creationId xmlns:a16="http://schemas.microsoft.com/office/drawing/2014/main" id="{DDD716E9-C8BE-450D-85EB-98DB7AAFE403}"/>
              </a:ext>
            </a:extLst>
          </p:cNvPr>
          <p:cNvSpPr/>
          <p:nvPr/>
        </p:nvSpPr>
        <p:spPr>
          <a:xfrm>
            <a:off x="17202150" y="10072688"/>
            <a:ext cx="1905000" cy="5524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ts val="2873"/>
              </a:lnSpc>
            </a:pPr>
            <a:r>
              <a:rPr lang="en-US" sz="2250" b="1" i="0" dirty="0">
                <a:latin typeface="Roboto Bold" pitchFamily="34" charset="0"/>
                <a:ea typeface="Roboto Bold" pitchFamily="34" charset="-122"/>
                <a:cs typeface="Arial" panose="020B0604020202020204" pitchFamily="34" charset="0"/>
              </a:rPr>
              <a:t>Learn more</a:t>
            </a:r>
            <a:endParaRPr lang="en-US" sz="2250" dirty="0"/>
          </a:p>
        </p:txBody>
      </p:sp>
      <p:sp>
        <p:nvSpPr>
          <p:cNvPr id="41" name="Object21">
            <a:extLst>
              <a:ext uri="{FF2B5EF4-FFF2-40B4-BE49-F238E27FC236}">
                <a16:creationId xmlns:a16="http://schemas.microsoft.com/office/drawing/2014/main" id="{C3B461A8-429A-40D9-9790-48479B4776DB}"/>
              </a:ext>
            </a:extLst>
          </p:cNvPr>
          <p:cNvSpPr/>
          <p:nvPr/>
        </p:nvSpPr>
        <p:spPr>
          <a:xfrm>
            <a:off x="8267700" y="2324100"/>
            <a:ext cx="10896600" cy="857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3358"/>
              </a:lnSpc>
              <a:spcAft>
                <a:spcPts val="825"/>
              </a:spcAft>
            </a:pPr>
            <a:r>
              <a:rPr lang="en-US" sz="2450" b="0" i="0" kern="0" spc="12" dirty="0">
                <a:solidFill>
                  <a:srgbClr val="FF00E5"/>
                </a:solidFill>
                <a:latin typeface="Roboto Regular"/>
                <a:ea typeface="Roboto Regular"/>
                <a:cs typeface="Roboto Regular" pitchFamily="34" charset="-120"/>
              </a:rPr>
              <a:t>Discover the drivers that send businesses into the cloud, and how [</a:t>
            </a:r>
            <a:r>
              <a:rPr lang="en-US" sz="2450" kern="0" spc="12" dirty="0">
                <a:solidFill>
                  <a:srgbClr val="FF00E5"/>
                </a:solidFill>
                <a:latin typeface="Roboto Regular"/>
                <a:ea typeface="Roboto Regular"/>
                <a:cs typeface="Roboto Regular" pitchFamily="34" charset="-120"/>
              </a:rPr>
              <a:t>AWS Partner</a:t>
            </a:r>
            <a:r>
              <a:rPr lang="en-US" sz="2450" b="0" i="0" kern="0" spc="12" dirty="0">
                <a:solidFill>
                  <a:srgbClr val="FF00E5"/>
                </a:solidFill>
                <a:latin typeface="Roboto Regular"/>
                <a:ea typeface="Roboto Regular"/>
                <a:cs typeface="Roboto Regular" pitchFamily="34" charset="-120"/>
              </a:rPr>
              <a:t>] and AWS can help you achieve your objectives quickly and efficiently.</a:t>
            </a:r>
            <a:endParaRPr lang="en-US" sz="2450" dirty="0">
              <a:solidFill>
                <a:srgbClr val="FF00E5"/>
              </a:solidFill>
              <a:latin typeface="Roboto Regular"/>
              <a:ea typeface="Roboto Regular"/>
            </a:endParaRPr>
          </a:p>
        </p:txBody>
      </p:sp>
      <p:sp>
        <p:nvSpPr>
          <p:cNvPr id="42" name="Object12">
            <a:extLst>
              <a:ext uri="{FF2B5EF4-FFF2-40B4-BE49-F238E27FC236}">
                <a16:creationId xmlns:a16="http://schemas.microsoft.com/office/drawing/2014/main" id="{4DC733B6-5892-4A2D-A07D-1006B41DBF20}"/>
              </a:ext>
            </a:extLst>
          </p:cNvPr>
          <p:cNvSpPr/>
          <p:nvPr/>
        </p:nvSpPr>
        <p:spPr>
          <a:xfrm>
            <a:off x="1162050" y="3514725"/>
            <a:ext cx="5124450" cy="1295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20"/>
              </a:lnSpc>
            </a:pPr>
            <a:r>
              <a:rPr lang="en-US" sz="1800" b="0" i="0" dirty="0">
                <a:solidFill>
                  <a:srgbClr val="FF00E5"/>
                </a:solidFill>
                <a:latin typeface="Arial"/>
                <a:ea typeface="Helvetica Regular"/>
                <a:cs typeface="Arial"/>
              </a:rPr>
              <a:t>Discover the drivers that send businesses into the cloud, and how [</a:t>
            </a:r>
            <a:r>
              <a:rPr lang="en-US" dirty="0">
                <a:solidFill>
                  <a:srgbClr val="FF00E5"/>
                </a:solidFill>
                <a:latin typeface="Arial"/>
                <a:ea typeface="Helvetica Regular"/>
                <a:cs typeface="Arial"/>
              </a:rPr>
              <a:t>AWS </a:t>
            </a:r>
            <a:r>
              <a:rPr lang="en-US" sz="1800" b="0" i="0" dirty="0">
                <a:solidFill>
                  <a:srgbClr val="FF00E5"/>
                </a:solidFill>
                <a:latin typeface="Arial"/>
                <a:ea typeface="Helvetica Regular"/>
                <a:cs typeface="Arial"/>
              </a:rPr>
              <a:t>Partner] and AWS can help you achieve your objectives quickly and efficiently.</a:t>
            </a:r>
          </a:p>
        </p:txBody>
      </p:sp>
      <p:sp>
        <p:nvSpPr>
          <p:cNvPr id="37" name="Picture Placeholder 6">
            <a:extLst>
              <a:ext uri="{FF2B5EF4-FFF2-40B4-BE49-F238E27FC236}">
                <a16:creationId xmlns:a16="http://schemas.microsoft.com/office/drawing/2014/main" id="{AF1E205E-48F5-4A35-B45A-7FB78527F6D7}"/>
              </a:ext>
            </a:extLst>
          </p:cNvPr>
          <p:cNvSpPr txBox="1">
            <a:spLocks/>
          </p:cNvSpPr>
          <p:nvPr/>
        </p:nvSpPr>
        <p:spPr>
          <a:xfrm>
            <a:off x="8034337" y="3759995"/>
            <a:ext cx="11430000" cy="5967412"/>
          </a:xfrm>
          <a:prstGeom prst="rect">
            <a:avLst/>
          </a:prstGeom>
          <a:blipFill>
            <a:blip r:embed="rId12"/>
            <a:srcRect/>
            <a:stretch>
              <a:fillRect t="-161511" r="-12956" b="-63027"/>
            </a:stretch>
          </a:blipFill>
          <a:ln w="57150">
            <a:solidFill>
              <a:srgbClr val="FF00E5"/>
            </a:solidFill>
          </a:ln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/>
              <a:t> </a:t>
            </a:r>
            <a:endParaRPr lang="en-US" b="1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421CB4B-1828-4494-BE12-6B24B90E4276}"/>
              </a:ext>
            </a:extLst>
          </p:cNvPr>
          <p:cNvSpPr/>
          <p:nvPr/>
        </p:nvSpPr>
        <p:spPr>
          <a:xfrm>
            <a:off x="8034337" y="3759995"/>
            <a:ext cx="9658350" cy="5967412"/>
          </a:xfrm>
          <a:prstGeom prst="rect">
            <a:avLst/>
          </a:prstGeom>
          <a:gradFill flip="none" rotWithShape="1">
            <a:gsLst>
              <a:gs pos="12000">
                <a:srgbClr val="0F0D18"/>
              </a:gs>
              <a:gs pos="100000">
                <a:srgbClr val="444350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Object3">
            <a:extLst>
              <a:ext uri="{FF2B5EF4-FFF2-40B4-BE49-F238E27FC236}">
                <a16:creationId xmlns:a16="http://schemas.microsoft.com/office/drawing/2014/main" id="{57503BA5-816A-4FDE-8FE3-6F6D6A433146}"/>
              </a:ext>
            </a:extLst>
          </p:cNvPr>
          <p:cNvSpPr/>
          <p:nvPr/>
        </p:nvSpPr>
        <p:spPr>
          <a:xfrm>
            <a:off x="9428726" y="3781426"/>
            <a:ext cx="7334250" cy="5967411"/>
          </a:xfrm>
          <a:prstGeom prst="rect">
            <a:avLst/>
          </a:prstGeom>
          <a:noFill/>
          <a:ln/>
        </p:spPr>
        <p:txBody>
          <a:bodyPr wrap="square" lIns="0" tIns="182880" rIns="0" bIns="0" rtlCol="0" anchor="ctr"/>
          <a:lstStyle/>
          <a:p>
            <a:pPr algn="l">
              <a:lnSpc>
                <a:spcPts val="7500"/>
              </a:lnSpc>
            </a:pPr>
            <a:r>
              <a:rPr lang="en-US" sz="7500" b="1" i="0" dirty="0">
                <a:solidFill>
                  <a:schemeClr val="bg1"/>
                </a:solidFill>
                <a:latin typeface="Arial" panose="020B0604020202020204" pitchFamily="34" charset="0"/>
                <a:ea typeface="Helvetica Bold" pitchFamily="34" charset="-122"/>
                <a:cs typeface="Arial" panose="020B0604020202020204" pitchFamily="34" charset="0"/>
              </a:rPr>
              <a:t>Migrate to the cloud faster</a:t>
            </a:r>
            <a:endParaRPr lang="en-US" sz="7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912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90550" y="2228850"/>
            <a:ext cx="6353175" cy="3152775"/>
          </a:xfrm>
          <a:prstGeom prst="rect">
            <a:avLst/>
          </a:prstGeom>
        </p:spPr>
      </p:pic>
      <p:pic>
        <p:nvPicPr>
          <p:cNvPr id="3" name="Object 2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90550" y="6334125"/>
            <a:ext cx="6353175" cy="2505075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590550" y="9791700"/>
            <a:ext cx="6353175" cy="1962150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7610475" y="342900"/>
            <a:ext cx="12182475" cy="12925425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3228975" y="2619375"/>
            <a:ext cx="4476750" cy="18288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3228975" y="6657975"/>
            <a:ext cx="4476750" cy="18288"/>
          </a:xfrm>
          <a:prstGeom prst="rect">
            <a:avLst/>
          </a:prstGeom>
        </p:spPr>
      </p:pic>
      <p:sp>
        <p:nvSpPr>
          <p:cNvPr id="12" name="Object11"/>
          <p:cNvSpPr/>
          <p:nvPr/>
        </p:nvSpPr>
        <p:spPr>
          <a:xfrm>
            <a:off x="876300" y="2514600"/>
            <a:ext cx="5172075" cy="561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700"/>
              </a:lnSpc>
            </a:pPr>
            <a:r>
              <a:rPr lang="en-US" sz="270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Helvetica Bold" pitchFamily="34" charset="-120"/>
              </a:rPr>
              <a:t>POST COPY</a:t>
            </a:r>
            <a:br>
              <a:rPr dirty="0"/>
            </a:br>
            <a:r>
              <a:rPr lang="en-US" sz="1800" b="0" i="0" dirty="0">
                <a:solidFill>
                  <a:srgbClr val="000000"/>
                </a:solidFill>
                <a:latin typeface="Helvetica Oblique" pitchFamily="34" charset="0"/>
                <a:ea typeface="Helvetica Oblique" pitchFamily="34" charset="-122"/>
                <a:cs typeface="Helvetica Oblique" pitchFamily="34" charset="-120"/>
              </a:rPr>
              <a:t>(250 CHARACTERS MAX)</a:t>
            </a:r>
            <a:endParaRPr lang="en-US" sz="2700" dirty="0"/>
          </a:p>
        </p:txBody>
      </p:sp>
      <p:sp>
        <p:nvSpPr>
          <p:cNvPr id="14" name="Object13"/>
          <p:cNvSpPr/>
          <p:nvPr/>
        </p:nvSpPr>
        <p:spPr>
          <a:xfrm>
            <a:off x="876300" y="6619875"/>
            <a:ext cx="5172075" cy="561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700"/>
              </a:lnSpc>
            </a:pPr>
            <a:r>
              <a:rPr lang="en-US" sz="270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Helvetica Bold" pitchFamily="34" charset="-120"/>
              </a:rPr>
              <a:t>IMAGE COPY</a:t>
            </a:r>
            <a:br>
              <a:rPr dirty="0"/>
            </a:br>
            <a:r>
              <a:rPr lang="en-US" dirty="0">
                <a:solidFill>
                  <a:srgbClr val="000000"/>
                </a:solidFill>
                <a:latin typeface="Helvetica Oblique" pitchFamily="34" charset="0"/>
                <a:ea typeface="Helvetica Oblique" pitchFamily="34" charset="-122"/>
                <a:cs typeface="Helvetica Oblique" pitchFamily="34" charset="-120"/>
              </a:rPr>
              <a:t>(5-7 WORDS MAX)</a:t>
            </a:r>
            <a:endParaRPr lang="en-US" sz="2700" dirty="0"/>
          </a:p>
        </p:txBody>
      </p:sp>
      <p:sp>
        <p:nvSpPr>
          <p:cNvPr id="18" name="Object17"/>
          <p:cNvSpPr/>
          <p:nvPr/>
        </p:nvSpPr>
        <p:spPr>
          <a:xfrm>
            <a:off x="876300" y="10077450"/>
            <a:ext cx="5172075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700"/>
              </a:lnSpc>
            </a:pPr>
            <a:r>
              <a:rPr lang="en-US" sz="270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Helvetica Bold" pitchFamily="34" charset="-120"/>
              </a:rPr>
              <a:t>CALL TO ACTION</a:t>
            </a:r>
            <a:endParaRPr lang="en-US" sz="2700" dirty="0"/>
          </a:p>
        </p:txBody>
      </p:sp>
      <p:sp>
        <p:nvSpPr>
          <p:cNvPr id="20" name="Object19"/>
          <p:cNvSpPr/>
          <p:nvPr/>
        </p:nvSpPr>
        <p:spPr>
          <a:xfrm>
            <a:off x="9311580" y="1257300"/>
            <a:ext cx="9324975" cy="4476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3562"/>
              </a:lnSpc>
              <a:spcAft>
                <a:spcPts val="825"/>
              </a:spcAft>
            </a:pPr>
            <a:r>
              <a:rPr lang="en-US" sz="2625" b="0" i="0" dirty="0">
                <a:solidFill>
                  <a:srgbClr val="395996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AWS PARTNER PAGE NAME</a:t>
            </a:r>
            <a:endParaRPr lang="en-US" sz="2625" dirty="0"/>
          </a:p>
        </p:txBody>
      </p:sp>
      <p:sp>
        <p:nvSpPr>
          <p:cNvPr id="26" name="Object25"/>
          <p:cNvSpPr/>
          <p:nvPr/>
        </p:nvSpPr>
        <p:spPr>
          <a:xfrm>
            <a:off x="9220200" y="11234738"/>
            <a:ext cx="542925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Regular" pitchFamily="34" charset="0"/>
                <a:ea typeface="Roboto Regular" pitchFamily="34" charset="-122"/>
                <a:cs typeface="Roboto Regular" pitchFamily="34" charset="-120"/>
              </a:rPr>
              <a:t>541</a:t>
            </a:r>
            <a:endParaRPr lang="en-US" sz="2400" dirty="0"/>
          </a:p>
        </p:txBody>
      </p:sp>
      <p:sp>
        <p:nvSpPr>
          <p:cNvPr id="27" name="Object26"/>
          <p:cNvSpPr/>
          <p:nvPr/>
        </p:nvSpPr>
        <p:spPr>
          <a:xfrm>
            <a:off x="15735300" y="11234738"/>
            <a:ext cx="1943100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Regular" pitchFamily="34" charset="0"/>
                <a:ea typeface="Roboto Regular" pitchFamily="34" charset="-122"/>
                <a:cs typeface="Roboto Regular" pitchFamily="34" charset="-120"/>
              </a:rPr>
              <a:t>26 Comments</a:t>
            </a:r>
            <a:endParaRPr lang="en-US" sz="2400" dirty="0"/>
          </a:p>
        </p:txBody>
      </p:sp>
      <p:sp>
        <p:nvSpPr>
          <p:cNvPr id="28" name="Object27"/>
          <p:cNvSpPr/>
          <p:nvPr/>
        </p:nvSpPr>
        <p:spPr>
          <a:xfrm>
            <a:off x="17773650" y="11234738"/>
            <a:ext cx="1381125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Regular" pitchFamily="34" charset="0"/>
                <a:ea typeface="Roboto Regular" pitchFamily="34" charset="-122"/>
                <a:cs typeface="Roboto Regular" pitchFamily="34" charset="-120"/>
              </a:rPr>
              <a:t>87 Shares</a:t>
            </a:r>
            <a:endParaRPr lang="en-US" sz="2400" dirty="0"/>
          </a:p>
        </p:txBody>
      </p:sp>
      <p:sp>
        <p:nvSpPr>
          <p:cNvPr id="29" name="Object28"/>
          <p:cNvSpPr/>
          <p:nvPr/>
        </p:nvSpPr>
        <p:spPr>
          <a:xfrm>
            <a:off x="10278833" y="12125325"/>
            <a:ext cx="600075" cy="5429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Like</a:t>
            </a:r>
            <a:endParaRPr lang="en-US" sz="2400" dirty="0"/>
          </a:p>
        </p:txBody>
      </p:sp>
      <p:sp>
        <p:nvSpPr>
          <p:cNvPr id="30" name="Object29"/>
          <p:cNvSpPr/>
          <p:nvPr/>
        </p:nvSpPr>
        <p:spPr>
          <a:xfrm>
            <a:off x="12898208" y="12125325"/>
            <a:ext cx="1675042" cy="5429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Comment</a:t>
            </a:r>
            <a:endParaRPr lang="en-US" sz="2400" dirty="0"/>
          </a:p>
        </p:txBody>
      </p:sp>
      <p:sp>
        <p:nvSpPr>
          <p:cNvPr id="31" name="Object30"/>
          <p:cNvSpPr/>
          <p:nvPr/>
        </p:nvSpPr>
        <p:spPr>
          <a:xfrm>
            <a:off x="16339114" y="12125325"/>
            <a:ext cx="847725" cy="5429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Share</a:t>
            </a:r>
            <a:endParaRPr lang="en-US" sz="2400" dirty="0"/>
          </a:p>
        </p:txBody>
      </p:sp>
      <p:sp>
        <p:nvSpPr>
          <p:cNvPr id="32" name="Object31"/>
          <p:cNvSpPr/>
          <p:nvPr/>
        </p:nvSpPr>
        <p:spPr>
          <a:xfrm>
            <a:off x="657225" y="857250"/>
            <a:ext cx="6315075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4050"/>
              </a:lnSpc>
            </a:pPr>
            <a:r>
              <a:rPr lang="en-US" sz="405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Helvetica Bold" pitchFamily="34" charset="-120"/>
              </a:rPr>
              <a:t>LINKEDIN POST 2</a:t>
            </a:r>
            <a:endParaRPr lang="en-US" sz="4050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F7C61ED-F464-4D23-93F8-014F72AA7A54}"/>
              </a:ext>
            </a:extLst>
          </p:cNvPr>
          <p:cNvCxnSpPr>
            <a:cxnSpLocks/>
          </p:cNvCxnSpPr>
          <p:nvPr/>
        </p:nvCxnSpPr>
        <p:spPr>
          <a:xfrm>
            <a:off x="4095750" y="10229850"/>
            <a:ext cx="12954000" cy="0"/>
          </a:xfrm>
          <a:prstGeom prst="line">
            <a:avLst/>
          </a:prstGeom>
          <a:ln w="9525" cap="flat">
            <a:solidFill>
              <a:srgbClr val="FF00E5"/>
            </a:solidFill>
            <a:prstDash val="solid"/>
            <a:miter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bject24">
            <a:extLst>
              <a:ext uri="{FF2B5EF4-FFF2-40B4-BE49-F238E27FC236}">
                <a16:creationId xmlns:a16="http://schemas.microsoft.com/office/drawing/2014/main" id="{33E812FB-E29C-44E0-8B26-62617FC38D24}"/>
              </a:ext>
            </a:extLst>
          </p:cNvPr>
          <p:cNvSpPr/>
          <p:nvPr/>
        </p:nvSpPr>
        <p:spPr>
          <a:xfrm>
            <a:off x="17202150" y="10072688"/>
            <a:ext cx="1905000" cy="5524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ts val="2873"/>
              </a:lnSpc>
            </a:pPr>
            <a:r>
              <a:rPr lang="en-US" sz="2250" b="1" i="0" dirty="0"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Learn how</a:t>
            </a:r>
            <a:endParaRPr lang="en-US" sz="2250" dirty="0"/>
          </a:p>
        </p:txBody>
      </p:sp>
      <p:sp>
        <p:nvSpPr>
          <p:cNvPr id="41" name="Object21">
            <a:extLst>
              <a:ext uri="{FF2B5EF4-FFF2-40B4-BE49-F238E27FC236}">
                <a16:creationId xmlns:a16="http://schemas.microsoft.com/office/drawing/2014/main" id="{98662827-8781-49C3-89E0-E78781E5A0DA}"/>
              </a:ext>
            </a:extLst>
          </p:cNvPr>
          <p:cNvSpPr/>
          <p:nvPr/>
        </p:nvSpPr>
        <p:spPr>
          <a:xfrm>
            <a:off x="8267700" y="2324100"/>
            <a:ext cx="10896600" cy="857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3358"/>
              </a:lnSpc>
              <a:spcAft>
                <a:spcPts val="825"/>
              </a:spcAft>
            </a:pPr>
            <a:r>
              <a:rPr lang="en-US" sz="2450" b="0" i="0" kern="0" spc="12" dirty="0">
                <a:solidFill>
                  <a:srgbClr val="FF00E5"/>
                </a:solidFill>
                <a:latin typeface="Roboto Regular"/>
                <a:ea typeface="Roboto Regular"/>
                <a:cs typeface="Roboto Regular" pitchFamily="34" charset="-120"/>
              </a:rPr>
              <a:t>Want to be as effective as possible with your AWS migration? See how [</a:t>
            </a:r>
            <a:r>
              <a:rPr lang="en-US" sz="2450" kern="0" spc="12" dirty="0">
                <a:solidFill>
                  <a:srgbClr val="FF00E5"/>
                </a:solidFill>
                <a:latin typeface="Roboto Regular"/>
                <a:ea typeface="Roboto Regular"/>
                <a:cs typeface="Roboto Regular" pitchFamily="34" charset="-120"/>
              </a:rPr>
              <a:t>AWS Partner</a:t>
            </a:r>
            <a:r>
              <a:rPr lang="en-US" sz="2450" b="0" i="0" kern="0" spc="12" dirty="0">
                <a:solidFill>
                  <a:srgbClr val="FF00E5"/>
                </a:solidFill>
                <a:latin typeface="Roboto Regular"/>
                <a:ea typeface="Roboto Regular"/>
                <a:cs typeface="Roboto Regular" pitchFamily="34" charset="-120"/>
              </a:rPr>
              <a:t>] and AWS can help you through each phase of cloud migration.</a:t>
            </a:r>
            <a:endParaRPr lang="en-US" sz="2450" dirty="0">
              <a:solidFill>
                <a:srgbClr val="FF00E5"/>
              </a:solidFill>
              <a:latin typeface="Roboto Regular"/>
              <a:ea typeface="Roboto Regular"/>
            </a:endParaRPr>
          </a:p>
        </p:txBody>
      </p:sp>
      <p:sp>
        <p:nvSpPr>
          <p:cNvPr id="42" name="Object12">
            <a:extLst>
              <a:ext uri="{FF2B5EF4-FFF2-40B4-BE49-F238E27FC236}">
                <a16:creationId xmlns:a16="http://schemas.microsoft.com/office/drawing/2014/main" id="{64383EA4-8214-413C-878E-FE8B72933D96}"/>
              </a:ext>
            </a:extLst>
          </p:cNvPr>
          <p:cNvSpPr/>
          <p:nvPr/>
        </p:nvSpPr>
        <p:spPr>
          <a:xfrm>
            <a:off x="1162050" y="3514725"/>
            <a:ext cx="5124450" cy="1295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20"/>
              </a:lnSpc>
            </a:pPr>
            <a:r>
              <a:rPr lang="en-US" sz="1800" b="0" i="0" dirty="0">
                <a:solidFill>
                  <a:srgbClr val="FF00E5"/>
                </a:solidFill>
                <a:latin typeface="Arial"/>
                <a:ea typeface="Helvetica Regular"/>
                <a:cs typeface="Arial"/>
              </a:rPr>
              <a:t>Want to be as effective as possible with your AWS migration? See how [</a:t>
            </a:r>
            <a:r>
              <a:rPr lang="en-US" dirty="0">
                <a:solidFill>
                  <a:srgbClr val="FF00E5"/>
                </a:solidFill>
                <a:latin typeface="Arial"/>
                <a:ea typeface="Helvetica Regular"/>
                <a:cs typeface="Arial"/>
              </a:rPr>
              <a:t>AWS </a:t>
            </a:r>
            <a:r>
              <a:rPr lang="en-US" sz="1800" b="0" i="0" dirty="0">
                <a:solidFill>
                  <a:srgbClr val="FF00E5"/>
                </a:solidFill>
                <a:latin typeface="Arial"/>
                <a:ea typeface="Helvetica Regular"/>
                <a:cs typeface="Arial"/>
              </a:rPr>
              <a:t>Partner] and AWS can help you through each phase of cloud migration.</a:t>
            </a:r>
          </a:p>
        </p:txBody>
      </p:sp>
      <p:sp>
        <p:nvSpPr>
          <p:cNvPr id="43" name="Object14">
            <a:extLst>
              <a:ext uri="{FF2B5EF4-FFF2-40B4-BE49-F238E27FC236}">
                <a16:creationId xmlns:a16="http://schemas.microsoft.com/office/drawing/2014/main" id="{BE755DAB-DB5E-4F92-9B69-F2B0F0F13F3E}"/>
              </a:ext>
            </a:extLst>
          </p:cNvPr>
          <p:cNvSpPr/>
          <p:nvPr/>
        </p:nvSpPr>
        <p:spPr>
          <a:xfrm>
            <a:off x="1133475" y="7768018"/>
            <a:ext cx="5124450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520"/>
              </a:lnSpc>
            </a:pPr>
            <a:r>
              <a:rPr lang="en-US" sz="1800" b="0" i="0" dirty="0">
                <a:latin typeface="Arial" panose="020B0604020202020204" pitchFamily="34" charset="0"/>
                <a:ea typeface="Helvetica Regular" pitchFamily="34" charset="-122"/>
                <a:cs typeface="Arial" panose="020B0604020202020204" pitchFamily="34" charset="0"/>
              </a:rPr>
              <a:t>Accelerate your move to AWS</a:t>
            </a:r>
          </a:p>
        </p:txBody>
      </p:sp>
      <p:sp>
        <p:nvSpPr>
          <p:cNvPr id="44" name="Object18">
            <a:extLst>
              <a:ext uri="{FF2B5EF4-FFF2-40B4-BE49-F238E27FC236}">
                <a16:creationId xmlns:a16="http://schemas.microsoft.com/office/drawing/2014/main" id="{E5CD2C57-B093-4C48-A927-7176C4D30EAA}"/>
              </a:ext>
            </a:extLst>
          </p:cNvPr>
          <p:cNvSpPr/>
          <p:nvPr/>
        </p:nvSpPr>
        <p:spPr>
          <a:xfrm>
            <a:off x="1162050" y="10858500"/>
            <a:ext cx="5124450" cy="323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520"/>
              </a:lnSpc>
            </a:pPr>
            <a:r>
              <a:rPr lang="en-US" sz="1800" b="0" i="0" dirty="0">
                <a:solidFill>
                  <a:srgbClr val="FF00E5"/>
                </a:solidFill>
                <a:latin typeface="Arial" panose="020B0604020202020204" pitchFamily="34" charset="0"/>
                <a:ea typeface="Helvetica Regular" pitchFamily="34" charset="-122"/>
                <a:cs typeface="Arial" panose="020B0604020202020204" pitchFamily="34" charset="0"/>
              </a:rPr>
              <a:t>Learn how</a:t>
            </a:r>
            <a:endParaRPr lang="en-US" sz="1800" dirty="0">
              <a:solidFill>
                <a:srgbClr val="FF00E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Picture Placeholder 6">
            <a:extLst>
              <a:ext uri="{FF2B5EF4-FFF2-40B4-BE49-F238E27FC236}">
                <a16:creationId xmlns:a16="http://schemas.microsoft.com/office/drawing/2014/main" id="{2EED8ED7-3378-4504-A8F5-C4C20C4E6F30}"/>
              </a:ext>
            </a:extLst>
          </p:cNvPr>
          <p:cNvSpPr txBox="1">
            <a:spLocks/>
          </p:cNvSpPr>
          <p:nvPr/>
        </p:nvSpPr>
        <p:spPr>
          <a:xfrm>
            <a:off x="8034337" y="3759995"/>
            <a:ext cx="11430000" cy="5967412"/>
          </a:xfrm>
          <a:prstGeom prst="rect">
            <a:avLst/>
          </a:prstGeom>
          <a:blipFill>
            <a:blip r:embed="rId12"/>
            <a:srcRect/>
            <a:stretch>
              <a:fillRect t="-161511" r="-12956" b="-63027"/>
            </a:stretch>
          </a:blipFill>
          <a:ln w="57150">
            <a:solidFill>
              <a:srgbClr val="FF00E5"/>
            </a:solidFill>
          </a:ln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/>
              <a:t> </a:t>
            </a:r>
            <a:endParaRPr lang="en-US" b="1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BC07C98-A7D7-43D6-9986-66667F1102AD}"/>
              </a:ext>
            </a:extLst>
          </p:cNvPr>
          <p:cNvSpPr/>
          <p:nvPr/>
        </p:nvSpPr>
        <p:spPr>
          <a:xfrm>
            <a:off x="8034337" y="3759995"/>
            <a:ext cx="10326234" cy="5967412"/>
          </a:xfrm>
          <a:prstGeom prst="rect">
            <a:avLst/>
          </a:prstGeom>
          <a:gradFill flip="none" rotWithShape="1">
            <a:gsLst>
              <a:gs pos="12000">
                <a:srgbClr val="0F0D18"/>
              </a:gs>
              <a:gs pos="100000">
                <a:srgbClr val="444350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Object3">
            <a:extLst>
              <a:ext uri="{FF2B5EF4-FFF2-40B4-BE49-F238E27FC236}">
                <a16:creationId xmlns:a16="http://schemas.microsoft.com/office/drawing/2014/main" id="{C397B093-6C48-42B6-A0DC-CFF378F1AC87}"/>
              </a:ext>
            </a:extLst>
          </p:cNvPr>
          <p:cNvSpPr/>
          <p:nvPr/>
        </p:nvSpPr>
        <p:spPr>
          <a:xfrm>
            <a:off x="9428726" y="3781426"/>
            <a:ext cx="7334250" cy="5967411"/>
          </a:xfrm>
          <a:prstGeom prst="rect">
            <a:avLst/>
          </a:prstGeom>
          <a:noFill/>
          <a:ln/>
        </p:spPr>
        <p:txBody>
          <a:bodyPr wrap="square" lIns="0" tIns="182880" rIns="0" bIns="0" rtlCol="0" anchor="ctr"/>
          <a:lstStyle/>
          <a:p>
            <a:pPr algn="l">
              <a:lnSpc>
                <a:spcPts val="7500"/>
              </a:lnSpc>
            </a:pPr>
            <a:r>
              <a:rPr lang="en-US" sz="7500" b="1" i="0" dirty="0">
                <a:solidFill>
                  <a:schemeClr val="bg1"/>
                </a:solidFill>
                <a:latin typeface="Arial" panose="020B0604020202020204" pitchFamily="34" charset="0"/>
                <a:ea typeface="Helvetica Bold" pitchFamily="34" charset="-122"/>
                <a:cs typeface="Arial" panose="020B0604020202020204" pitchFamily="34" charset="0"/>
              </a:rPr>
              <a:t>Accelerate your move to AWS</a:t>
            </a:r>
            <a:endParaRPr lang="en-US" sz="7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9720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90550" y="2228850"/>
            <a:ext cx="6353175" cy="3152775"/>
          </a:xfrm>
          <a:prstGeom prst="rect">
            <a:avLst/>
          </a:prstGeom>
        </p:spPr>
      </p:pic>
      <p:pic>
        <p:nvPicPr>
          <p:cNvPr id="3" name="Object 2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90550" y="6334125"/>
            <a:ext cx="6353175" cy="2505075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590550" y="9791700"/>
            <a:ext cx="6353175" cy="1962150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7610475" y="342900"/>
            <a:ext cx="12182475" cy="12925425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3228975" y="2619375"/>
            <a:ext cx="4476750" cy="18288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3228975" y="6657975"/>
            <a:ext cx="4476750" cy="18288"/>
          </a:xfrm>
          <a:prstGeom prst="rect">
            <a:avLst/>
          </a:prstGeom>
        </p:spPr>
      </p:pic>
      <p:sp>
        <p:nvSpPr>
          <p:cNvPr id="12" name="Object11"/>
          <p:cNvSpPr/>
          <p:nvPr/>
        </p:nvSpPr>
        <p:spPr>
          <a:xfrm>
            <a:off x="876300" y="2514600"/>
            <a:ext cx="5172075" cy="561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700"/>
              </a:lnSpc>
            </a:pPr>
            <a:r>
              <a:rPr lang="en-US" sz="270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Helvetica Bold" pitchFamily="34" charset="-120"/>
              </a:rPr>
              <a:t>POST COPY</a:t>
            </a:r>
            <a:br>
              <a:rPr dirty="0"/>
            </a:br>
            <a:r>
              <a:rPr lang="en-US" sz="1800" b="0" i="0" dirty="0">
                <a:solidFill>
                  <a:srgbClr val="000000"/>
                </a:solidFill>
                <a:latin typeface="Helvetica Oblique" pitchFamily="34" charset="0"/>
                <a:ea typeface="Helvetica Oblique" pitchFamily="34" charset="-122"/>
                <a:cs typeface="Helvetica Oblique" pitchFamily="34" charset="-120"/>
              </a:rPr>
              <a:t>(250 CHARACTERS MAX)</a:t>
            </a:r>
            <a:endParaRPr lang="en-US" sz="2700" dirty="0"/>
          </a:p>
        </p:txBody>
      </p:sp>
      <p:sp>
        <p:nvSpPr>
          <p:cNvPr id="14" name="Object13"/>
          <p:cNvSpPr/>
          <p:nvPr/>
        </p:nvSpPr>
        <p:spPr>
          <a:xfrm>
            <a:off x="876300" y="6619875"/>
            <a:ext cx="5172075" cy="561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700"/>
              </a:lnSpc>
            </a:pPr>
            <a:r>
              <a:rPr lang="en-US" sz="270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Helvetica Bold" pitchFamily="34" charset="-120"/>
              </a:rPr>
              <a:t>IMAGE COPY</a:t>
            </a:r>
            <a:br>
              <a:rPr dirty="0"/>
            </a:br>
            <a:r>
              <a:rPr lang="en-US" dirty="0">
                <a:solidFill>
                  <a:srgbClr val="000000"/>
                </a:solidFill>
                <a:latin typeface="Helvetica Oblique" pitchFamily="34" charset="0"/>
                <a:ea typeface="Helvetica Oblique" pitchFamily="34" charset="-122"/>
                <a:cs typeface="Helvetica Oblique" pitchFamily="34" charset="-120"/>
              </a:rPr>
              <a:t>(5-7 WORDS MAX)</a:t>
            </a:r>
            <a:endParaRPr lang="en-US" sz="2700" dirty="0"/>
          </a:p>
        </p:txBody>
      </p:sp>
      <p:sp>
        <p:nvSpPr>
          <p:cNvPr id="18" name="Object17"/>
          <p:cNvSpPr/>
          <p:nvPr/>
        </p:nvSpPr>
        <p:spPr>
          <a:xfrm>
            <a:off x="876300" y="10077450"/>
            <a:ext cx="5172075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700"/>
              </a:lnSpc>
            </a:pPr>
            <a:r>
              <a:rPr lang="en-US" sz="270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Helvetica Bold" pitchFamily="34" charset="-120"/>
              </a:rPr>
              <a:t>CALL TO ACTION</a:t>
            </a:r>
            <a:endParaRPr lang="en-US" sz="2700" dirty="0"/>
          </a:p>
        </p:txBody>
      </p:sp>
      <p:sp>
        <p:nvSpPr>
          <p:cNvPr id="20" name="Object19"/>
          <p:cNvSpPr/>
          <p:nvPr/>
        </p:nvSpPr>
        <p:spPr>
          <a:xfrm>
            <a:off x="9311580" y="1257300"/>
            <a:ext cx="9324975" cy="4476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3562"/>
              </a:lnSpc>
              <a:spcAft>
                <a:spcPts val="825"/>
              </a:spcAft>
            </a:pPr>
            <a:r>
              <a:rPr lang="en-US" sz="2625" b="0" i="0" dirty="0">
                <a:solidFill>
                  <a:srgbClr val="395996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AWS PARTNER PAGE NAME</a:t>
            </a:r>
            <a:endParaRPr lang="en-US" sz="2625" dirty="0"/>
          </a:p>
        </p:txBody>
      </p:sp>
      <p:sp>
        <p:nvSpPr>
          <p:cNvPr id="26" name="Object25"/>
          <p:cNvSpPr/>
          <p:nvPr/>
        </p:nvSpPr>
        <p:spPr>
          <a:xfrm>
            <a:off x="9220200" y="11234738"/>
            <a:ext cx="542925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Regular" pitchFamily="34" charset="0"/>
                <a:ea typeface="Roboto Regular" pitchFamily="34" charset="-122"/>
                <a:cs typeface="Roboto Regular" pitchFamily="34" charset="-120"/>
              </a:rPr>
              <a:t>541</a:t>
            </a:r>
            <a:endParaRPr lang="en-US" sz="2400" dirty="0"/>
          </a:p>
        </p:txBody>
      </p:sp>
      <p:sp>
        <p:nvSpPr>
          <p:cNvPr id="27" name="Object26"/>
          <p:cNvSpPr/>
          <p:nvPr/>
        </p:nvSpPr>
        <p:spPr>
          <a:xfrm>
            <a:off x="15735300" y="11234738"/>
            <a:ext cx="1943100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Regular" pitchFamily="34" charset="0"/>
                <a:ea typeface="Roboto Regular" pitchFamily="34" charset="-122"/>
                <a:cs typeface="Roboto Regular" pitchFamily="34" charset="-120"/>
              </a:rPr>
              <a:t>26 Comments</a:t>
            </a:r>
            <a:endParaRPr lang="en-US" sz="2400" dirty="0"/>
          </a:p>
        </p:txBody>
      </p:sp>
      <p:sp>
        <p:nvSpPr>
          <p:cNvPr id="28" name="Object27"/>
          <p:cNvSpPr/>
          <p:nvPr/>
        </p:nvSpPr>
        <p:spPr>
          <a:xfrm>
            <a:off x="17773650" y="11234738"/>
            <a:ext cx="1381125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Regular" pitchFamily="34" charset="0"/>
                <a:ea typeface="Roboto Regular" pitchFamily="34" charset="-122"/>
                <a:cs typeface="Roboto Regular" pitchFamily="34" charset="-120"/>
              </a:rPr>
              <a:t>87 Shares</a:t>
            </a:r>
            <a:endParaRPr lang="en-US" sz="2400" dirty="0"/>
          </a:p>
        </p:txBody>
      </p:sp>
      <p:sp>
        <p:nvSpPr>
          <p:cNvPr id="29" name="Object28"/>
          <p:cNvSpPr/>
          <p:nvPr/>
        </p:nvSpPr>
        <p:spPr>
          <a:xfrm>
            <a:off x="10278833" y="12125325"/>
            <a:ext cx="600075" cy="5429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Like</a:t>
            </a:r>
            <a:endParaRPr lang="en-US" sz="2400" dirty="0"/>
          </a:p>
        </p:txBody>
      </p:sp>
      <p:sp>
        <p:nvSpPr>
          <p:cNvPr id="30" name="Object29"/>
          <p:cNvSpPr/>
          <p:nvPr/>
        </p:nvSpPr>
        <p:spPr>
          <a:xfrm>
            <a:off x="12898208" y="12125325"/>
            <a:ext cx="1675042" cy="5429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Comment</a:t>
            </a:r>
            <a:endParaRPr lang="en-US" sz="2400" dirty="0"/>
          </a:p>
        </p:txBody>
      </p:sp>
      <p:sp>
        <p:nvSpPr>
          <p:cNvPr id="31" name="Object30"/>
          <p:cNvSpPr/>
          <p:nvPr/>
        </p:nvSpPr>
        <p:spPr>
          <a:xfrm>
            <a:off x="16339114" y="12125325"/>
            <a:ext cx="847725" cy="5429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Share</a:t>
            </a:r>
            <a:endParaRPr lang="en-US" sz="2400" dirty="0"/>
          </a:p>
        </p:txBody>
      </p:sp>
      <p:sp>
        <p:nvSpPr>
          <p:cNvPr id="32" name="Object31"/>
          <p:cNvSpPr/>
          <p:nvPr/>
        </p:nvSpPr>
        <p:spPr>
          <a:xfrm>
            <a:off x="657225" y="857250"/>
            <a:ext cx="6315075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4050"/>
              </a:lnSpc>
            </a:pPr>
            <a:r>
              <a:rPr lang="en-US" sz="405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Helvetica Bold" pitchFamily="34" charset="-120"/>
              </a:rPr>
              <a:t>LINKEDIN POST 3</a:t>
            </a:r>
            <a:endParaRPr lang="en-US" sz="4050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F7C61ED-F464-4D23-93F8-014F72AA7A54}"/>
              </a:ext>
            </a:extLst>
          </p:cNvPr>
          <p:cNvCxnSpPr>
            <a:cxnSpLocks/>
          </p:cNvCxnSpPr>
          <p:nvPr/>
        </p:nvCxnSpPr>
        <p:spPr>
          <a:xfrm>
            <a:off x="4095750" y="10229850"/>
            <a:ext cx="12954000" cy="0"/>
          </a:xfrm>
          <a:prstGeom prst="line">
            <a:avLst/>
          </a:prstGeom>
          <a:ln w="9525" cap="flat">
            <a:solidFill>
              <a:srgbClr val="FF00E5"/>
            </a:solidFill>
            <a:prstDash val="solid"/>
            <a:miter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bject14">
            <a:extLst>
              <a:ext uri="{FF2B5EF4-FFF2-40B4-BE49-F238E27FC236}">
                <a16:creationId xmlns:a16="http://schemas.microsoft.com/office/drawing/2014/main" id="{385D7712-F002-4CED-AD6D-F873BCA20E80}"/>
              </a:ext>
            </a:extLst>
          </p:cNvPr>
          <p:cNvSpPr/>
          <p:nvPr/>
        </p:nvSpPr>
        <p:spPr>
          <a:xfrm>
            <a:off x="1133475" y="7768018"/>
            <a:ext cx="5124450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520"/>
              </a:lnSpc>
            </a:pPr>
            <a:r>
              <a:rPr lang="en-US" sz="1800" b="0" i="0" dirty="0">
                <a:latin typeface="Arial" panose="020B0604020202020204" pitchFamily="34" charset="0"/>
                <a:ea typeface="Helvetica Regular" pitchFamily="34" charset="-122"/>
                <a:cs typeface="Arial" panose="020B0604020202020204" pitchFamily="34" charset="0"/>
              </a:rPr>
              <a:t>Optimize your cloud migration journey</a:t>
            </a:r>
          </a:p>
        </p:txBody>
      </p:sp>
      <p:sp>
        <p:nvSpPr>
          <p:cNvPr id="39" name="Object18">
            <a:extLst>
              <a:ext uri="{FF2B5EF4-FFF2-40B4-BE49-F238E27FC236}">
                <a16:creationId xmlns:a16="http://schemas.microsoft.com/office/drawing/2014/main" id="{50378485-D4C4-4609-B744-3C6752ED6C48}"/>
              </a:ext>
            </a:extLst>
          </p:cNvPr>
          <p:cNvSpPr/>
          <p:nvPr/>
        </p:nvSpPr>
        <p:spPr>
          <a:xfrm>
            <a:off x="1162050" y="10858500"/>
            <a:ext cx="5124450" cy="323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520"/>
              </a:lnSpc>
            </a:pPr>
            <a:r>
              <a:rPr lang="en-US" sz="1800" b="0" i="0" dirty="0">
                <a:solidFill>
                  <a:srgbClr val="FF00E5"/>
                </a:solidFill>
                <a:latin typeface="Arial" panose="020B0604020202020204" pitchFamily="34" charset="0"/>
                <a:ea typeface="Helvetica Regular" pitchFamily="34" charset="-122"/>
                <a:cs typeface="Arial" panose="020B0604020202020204" pitchFamily="34" charset="0"/>
              </a:rPr>
              <a:t>Learn more</a:t>
            </a:r>
            <a:endParaRPr lang="en-US" sz="1800" dirty="0">
              <a:solidFill>
                <a:srgbClr val="FF00E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Object24">
            <a:extLst>
              <a:ext uri="{FF2B5EF4-FFF2-40B4-BE49-F238E27FC236}">
                <a16:creationId xmlns:a16="http://schemas.microsoft.com/office/drawing/2014/main" id="{5C7305B3-D334-4E22-8A7B-D02EFD772208}"/>
              </a:ext>
            </a:extLst>
          </p:cNvPr>
          <p:cNvSpPr/>
          <p:nvPr/>
        </p:nvSpPr>
        <p:spPr>
          <a:xfrm>
            <a:off x="17202150" y="10072688"/>
            <a:ext cx="1905000" cy="5524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ts val="2873"/>
              </a:lnSpc>
            </a:pPr>
            <a:r>
              <a:rPr lang="en-US" sz="2250" b="1" i="0" dirty="0">
                <a:latin typeface="Roboto Bold" pitchFamily="34" charset="0"/>
                <a:ea typeface="Roboto Bold" pitchFamily="34" charset="-122"/>
                <a:cs typeface="Arial" panose="020B0604020202020204" pitchFamily="34" charset="0"/>
              </a:rPr>
              <a:t>Learn more</a:t>
            </a:r>
            <a:endParaRPr lang="en-US" sz="2250" dirty="0"/>
          </a:p>
        </p:txBody>
      </p:sp>
      <p:sp>
        <p:nvSpPr>
          <p:cNvPr id="41" name="Object21">
            <a:extLst>
              <a:ext uri="{FF2B5EF4-FFF2-40B4-BE49-F238E27FC236}">
                <a16:creationId xmlns:a16="http://schemas.microsoft.com/office/drawing/2014/main" id="{75D2943E-CAB6-4780-A175-AB5314428F29}"/>
              </a:ext>
            </a:extLst>
          </p:cNvPr>
          <p:cNvSpPr/>
          <p:nvPr/>
        </p:nvSpPr>
        <p:spPr>
          <a:xfrm>
            <a:off x="8267700" y="2324100"/>
            <a:ext cx="10896600" cy="857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3358"/>
              </a:lnSpc>
              <a:spcAft>
                <a:spcPts val="825"/>
              </a:spcAft>
            </a:pPr>
            <a:r>
              <a:rPr lang="en-US" sz="2450" b="0" i="0" kern="0" spc="12" dirty="0">
                <a:solidFill>
                  <a:srgbClr val="FF00E5"/>
                </a:solidFill>
                <a:latin typeface="Roboto Regular"/>
                <a:ea typeface="Roboto Regular"/>
                <a:cs typeface="Arial"/>
              </a:rPr>
              <a:t>Improved productivity, operational resilience, and increased business agility. See how [</a:t>
            </a:r>
            <a:r>
              <a:rPr lang="en-US" sz="2450" kern="0" spc="12" dirty="0">
                <a:solidFill>
                  <a:srgbClr val="FF00E5"/>
                </a:solidFill>
                <a:latin typeface="Roboto Regular"/>
                <a:ea typeface="Roboto Regular"/>
                <a:cs typeface="Arial"/>
              </a:rPr>
              <a:t>AWS Partner</a:t>
            </a:r>
            <a:r>
              <a:rPr lang="en-US" sz="2450" b="0" i="0" kern="0" spc="12" dirty="0">
                <a:solidFill>
                  <a:srgbClr val="FF00E5"/>
                </a:solidFill>
                <a:latin typeface="Roboto Regular"/>
                <a:ea typeface="Roboto Regular"/>
                <a:cs typeface="Arial"/>
              </a:rPr>
              <a:t>] can help you achieve these with a migration to AWS.</a:t>
            </a:r>
            <a:endParaRPr lang="en-US" sz="2450" dirty="0">
              <a:solidFill>
                <a:srgbClr val="FF00E5"/>
              </a:solidFill>
              <a:latin typeface="Roboto Regular"/>
              <a:ea typeface="Roboto Regular"/>
              <a:cs typeface="Arial"/>
            </a:endParaRPr>
          </a:p>
        </p:txBody>
      </p:sp>
      <p:sp>
        <p:nvSpPr>
          <p:cNvPr id="42" name="Object12">
            <a:extLst>
              <a:ext uri="{FF2B5EF4-FFF2-40B4-BE49-F238E27FC236}">
                <a16:creationId xmlns:a16="http://schemas.microsoft.com/office/drawing/2014/main" id="{58B7DA64-27F7-4A24-BF77-C8886759D793}"/>
              </a:ext>
            </a:extLst>
          </p:cNvPr>
          <p:cNvSpPr/>
          <p:nvPr/>
        </p:nvSpPr>
        <p:spPr>
          <a:xfrm>
            <a:off x="1162050" y="3514725"/>
            <a:ext cx="5124450" cy="1295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20"/>
              </a:lnSpc>
            </a:pPr>
            <a:r>
              <a:rPr lang="en-US" sz="1800" b="0" i="0" dirty="0">
                <a:solidFill>
                  <a:srgbClr val="FF00E5"/>
                </a:solidFill>
                <a:latin typeface="Arial"/>
                <a:ea typeface="Helvetica Regular"/>
                <a:cs typeface="Arial"/>
              </a:rPr>
              <a:t>Improved productivity, operational resilience, and increased business agility. See how [</a:t>
            </a:r>
            <a:r>
              <a:rPr lang="en-US" dirty="0">
                <a:solidFill>
                  <a:srgbClr val="FF00E5"/>
                </a:solidFill>
                <a:latin typeface="Arial"/>
                <a:ea typeface="Helvetica Regular"/>
                <a:cs typeface="Arial"/>
              </a:rPr>
              <a:t>AWS Partner</a:t>
            </a:r>
            <a:r>
              <a:rPr lang="en-US" sz="1800" b="0" i="0" dirty="0">
                <a:solidFill>
                  <a:srgbClr val="FF00E5"/>
                </a:solidFill>
                <a:latin typeface="Arial"/>
                <a:ea typeface="Helvetica Regular"/>
                <a:cs typeface="Arial"/>
              </a:rPr>
              <a:t>] can help you achieve these with a migration to AWS.</a:t>
            </a:r>
          </a:p>
        </p:txBody>
      </p:sp>
      <p:sp>
        <p:nvSpPr>
          <p:cNvPr id="34" name="Picture Placeholder 6">
            <a:extLst>
              <a:ext uri="{FF2B5EF4-FFF2-40B4-BE49-F238E27FC236}">
                <a16:creationId xmlns:a16="http://schemas.microsoft.com/office/drawing/2014/main" id="{C329F8C1-9042-4EA9-BC69-3E35DC9F91A7}"/>
              </a:ext>
            </a:extLst>
          </p:cNvPr>
          <p:cNvSpPr txBox="1">
            <a:spLocks/>
          </p:cNvSpPr>
          <p:nvPr/>
        </p:nvSpPr>
        <p:spPr>
          <a:xfrm>
            <a:off x="8034337" y="3759995"/>
            <a:ext cx="11430000" cy="5967412"/>
          </a:xfrm>
          <a:prstGeom prst="rect">
            <a:avLst/>
          </a:prstGeom>
          <a:blipFill>
            <a:blip r:embed="rId12"/>
            <a:srcRect/>
            <a:stretch>
              <a:fillRect t="-161511" r="-12956" b="-63027"/>
            </a:stretch>
          </a:blipFill>
          <a:ln w="57150">
            <a:solidFill>
              <a:srgbClr val="FF00E5"/>
            </a:solidFill>
          </a:ln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/>
              <a:t> </a:t>
            </a:r>
            <a:endParaRPr lang="en-US" b="1" dirty="0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352A2B73-011E-4FB3-8CED-B0D470669DA8}"/>
              </a:ext>
            </a:extLst>
          </p:cNvPr>
          <p:cNvGrpSpPr/>
          <p:nvPr/>
        </p:nvGrpSpPr>
        <p:grpSpPr>
          <a:xfrm>
            <a:off x="8034337" y="3759995"/>
            <a:ext cx="9658350" cy="5988842"/>
            <a:chOff x="8034337" y="3759995"/>
            <a:chExt cx="9658350" cy="5988842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6332193C-46CD-4C7C-809D-A6F7EC1BEE9F}"/>
                </a:ext>
              </a:extLst>
            </p:cNvPr>
            <p:cNvSpPr/>
            <p:nvPr/>
          </p:nvSpPr>
          <p:spPr>
            <a:xfrm>
              <a:off x="8034337" y="3759995"/>
              <a:ext cx="9658350" cy="5967412"/>
            </a:xfrm>
            <a:prstGeom prst="rect">
              <a:avLst/>
            </a:prstGeom>
            <a:gradFill flip="none" rotWithShape="1">
              <a:gsLst>
                <a:gs pos="12000">
                  <a:srgbClr val="0F0D18"/>
                </a:gs>
                <a:gs pos="100000">
                  <a:srgbClr val="444350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Object3">
              <a:extLst>
                <a:ext uri="{FF2B5EF4-FFF2-40B4-BE49-F238E27FC236}">
                  <a16:creationId xmlns:a16="http://schemas.microsoft.com/office/drawing/2014/main" id="{9CEF73C4-D2E5-41AB-9EEF-B5992992805E}"/>
                </a:ext>
              </a:extLst>
            </p:cNvPr>
            <p:cNvSpPr/>
            <p:nvPr/>
          </p:nvSpPr>
          <p:spPr>
            <a:xfrm>
              <a:off x="9428726" y="3781426"/>
              <a:ext cx="7334250" cy="5967411"/>
            </a:xfrm>
            <a:prstGeom prst="rect">
              <a:avLst/>
            </a:prstGeom>
            <a:noFill/>
            <a:ln/>
          </p:spPr>
          <p:txBody>
            <a:bodyPr wrap="square" lIns="0" tIns="182880" rIns="0" bIns="0" rtlCol="0" anchor="ctr"/>
            <a:lstStyle/>
            <a:p>
              <a:pPr algn="l">
                <a:lnSpc>
                  <a:spcPts val="7500"/>
                </a:lnSpc>
              </a:pPr>
              <a:r>
                <a:rPr lang="en-US" sz="7500" b="1" i="0" dirty="0">
                  <a:solidFill>
                    <a:schemeClr val="bg1"/>
                  </a:solidFill>
                  <a:latin typeface="Arial" panose="020B0604020202020204" pitchFamily="34" charset="0"/>
                  <a:ea typeface="Helvetica Bold" pitchFamily="34" charset="-122"/>
                  <a:cs typeface="Arial" panose="020B0604020202020204" pitchFamily="34" charset="0"/>
                </a:rPr>
                <a:t>Optimize your cloud migration journey</a:t>
              </a:r>
              <a:endParaRPr lang="en-US" sz="7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97639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90550" y="2228850"/>
            <a:ext cx="6353175" cy="3152775"/>
          </a:xfrm>
          <a:prstGeom prst="rect">
            <a:avLst/>
          </a:prstGeom>
        </p:spPr>
      </p:pic>
      <p:pic>
        <p:nvPicPr>
          <p:cNvPr id="3" name="Object 2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90550" y="6334125"/>
            <a:ext cx="6353175" cy="2505075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590550" y="9791700"/>
            <a:ext cx="6353175" cy="1962150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7610475" y="342900"/>
            <a:ext cx="12182475" cy="12925425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3228975" y="2619375"/>
            <a:ext cx="4476750" cy="18288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3228975" y="6657975"/>
            <a:ext cx="4476750" cy="18288"/>
          </a:xfrm>
          <a:prstGeom prst="rect">
            <a:avLst/>
          </a:prstGeom>
        </p:spPr>
      </p:pic>
      <p:sp>
        <p:nvSpPr>
          <p:cNvPr id="12" name="Object11"/>
          <p:cNvSpPr/>
          <p:nvPr/>
        </p:nvSpPr>
        <p:spPr>
          <a:xfrm>
            <a:off x="876300" y="2514600"/>
            <a:ext cx="5172075" cy="561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700"/>
              </a:lnSpc>
            </a:pPr>
            <a:r>
              <a:rPr lang="en-US" sz="270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Helvetica Bold" pitchFamily="34" charset="-120"/>
              </a:rPr>
              <a:t>POST COPY</a:t>
            </a:r>
            <a:br>
              <a:rPr dirty="0"/>
            </a:br>
            <a:r>
              <a:rPr lang="en-US" sz="1800" b="0" i="0" dirty="0">
                <a:solidFill>
                  <a:srgbClr val="000000"/>
                </a:solidFill>
                <a:latin typeface="Helvetica Oblique" pitchFamily="34" charset="0"/>
                <a:ea typeface="Helvetica Oblique" pitchFamily="34" charset="-122"/>
                <a:cs typeface="Helvetica Oblique" pitchFamily="34" charset="-120"/>
              </a:rPr>
              <a:t>(230 CHARACTERS MAX)</a:t>
            </a:r>
            <a:endParaRPr lang="en-US" sz="2700" dirty="0"/>
          </a:p>
        </p:txBody>
      </p:sp>
      <p:sp>
        <p:nvSpPr>
          <p:cNvPr id="14" name="Object13"/>
          <p:cNvSpPr/>
          <p:nvPr/>
        </p:nvSpPr>
        <p:spPr>
          <a:xfrm>
            <a:off x="876300" y="6619875"/>
            <a:ext cx="5172075" cy="561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700"/>
              </a:lnSpc>
            </a:pPr>
            <a:r>
              <a:rPr lang="en-US" sz="270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Helvetica Bold" pitchFamily="34" charset="-120"/>
              </a:rPr>
              <a:t>IMAGE COPY</a:t>
            </a:r>
            <a:br>
              <a:rPr dirty="0"/>
            </a:br>
            <a:r>
              <a:rPr lang="en-US" dirty="0">
                <a:solidFill>
                  <a:srgbClr val="000000"/>
                </a:solidFill>
                <a:latin typeface="Helvetica Oblique" pitchFamily="34" charset="0"/>
                <a:ea typeface="Helvetica Oblique" pitchFamily="34" charset="-122"/>
                <a:cs typeface="Helvetica Oblique" pitchFamily="34" charset="-120"/>
              </a:rPr>
              <a:t>(5-7 WORDS MAX)</a:t>
            </a:r>
            <a:endParaRPr lang="en-US" sz="2700" dirty="0"/>
          </a:p>
        </p:txBody>
      </p:sp>
      <p:sp>
        <p:nvSpPr>
          <p:cNvPr id="18" name="Object17"/>
          <p:cNvSpPr/>
          <p:nvPr/>
        </p:nvSpPr>
        <p:spPr>
          <a:xfrm>
            <a:off x="876300" y="10077450"/>
            <a:ext cx="5172075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700"/>
              </a:lnSpc>
            </a:pPr>
            <a:r>
              <a:rPr lang="en-US" sz="270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Helvetica Bold" pitchFamily="34" charset="-120"/>
              </a:rPr>
              <a:t>CALL TO ACTION</a:t>
            </a:r>
            <a:endParaRPr lang="en-US" sz="2700" dirty="0"/>
          </a:p>
        </p:txBody>
      </p:sp>
      <p:sp>
        <p:nvSpPr>
          <p:cNvPr id="20" name="Object19"/>
          <p:cNvSpPr/>
          <p:nvPr/>
        </p:nvSpPr>
        <p:spPr>
          <a:xfrm>
            <a:off x="9311580" y="1257300"/>
            <a:ext cx="9324975" cy="4476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3562"/>
              </a:lnSpc>
              <a:spcAft>
                <a:spcPts val="825"/>
              </a:spcAft>
            </a:pPr>
            <a:r>
              <a:rPr lang="en-US" sz="2625" b="0" i="0" dirty="0">
                <a:solidFill>
                  <a:srgbClr val="395996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AWS PARTNER PAGE NAME</a:t>
            </a:r>
            <a:endParaRPr lang="en-US" sz="2625" dirty="0"/>
          </a:p>
        </p:txBody>
      </p:sp>
      <p:sp>
        <p:nvSpPr>
          <p:cNvPr id="26" name="Object25"/>
          <p:cNvSpPr/>
          <p:nvPr/>
        </p:nvSpPr>
        <p:spPr>
          <a:xfrm>
            <a:off x="9220200" y="11234738"/>
            <a:ext cx="542925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Regular" pitchFamily="34" charset="0"/>
                <a:ea typeface="Roboto Regular" pitchFamily="34" charset="-122"/>
                <a:cs typeface="Roboto Regular" pitchFamily="34" charset="-120"/>
              </a:rPr>
              <a:t>541</a:t>
            </a:r>
            <a:endParaRPr lang="en-US" sz="2400" dirty="0"/>
          </a:p>
        </p:txBody>
      </p:sp>
      <p:sp>
        <p:nvSpPr>
          <p:cNvPr id="27" name="Object26"/>
          <p:cNvSpPr/>
          <p:nvPr/>
        </p:nvSpPr>
        <p:spPr>
          <a:xfrm>
            <a:off x="15735300" y="11234738"/>
            <a:ext cx="1943100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Regular" pitchFamily="34" charset="0"/>
                <a:ea typeface="Roboto Regular" pitchFamily="34" charset="-122"/>
                <a:cs typeface="Roboto Regular" pitchFamily="34" charset="-120"/>
              </a:rPr>
              <a:t>26 Comments</a:t>
            </a:r>
            <a:endParaRPr lang="en-US" sz="2400" dirty="0"/>
          </a:p>
        </p:txBody>
      </p:sp>
      <p:sp>
        <p:nvSpPr>
          <p:cNvPr id="28" name="Object27"/>
          <p:cNvSpPr/>
          <p:nvPr/>
        </p:nvSpPr>
        <p:spPr>
          <a:xfrm>
            <a:off x="17773650" y="11234738"/>
            <a:ext cx="1381125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Regular" pitchFamily="34" charset="0"/>
                <a:ea typeface="Roboto Regular" pitchFamily="34" charset="-122"/>
                <a:cs typeface="Roboto Regular" pitchFamily="34" charset="-120"/>
              </a:rPr>
              <a:t>87 Shares</a:t>
            </a:r>
            <a:endParaRPr lang="en-US" sz="2400" dirty="0"/>
          </a:p>
        </p:txBody>
      </p:sp>
      <p:sp>
        <p:nvSpPr>
          <p:cNvPr id="29" name="Object28"/>
          <p:cNvSpPr/>
          <p:nvPr/>
        </p:nvSpPr>
        <p:spPr>
          <a:xfrm>
            <a:off x="10278833" y="12125325"/>
            <a:ext cx="600075" cy="5429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Like</a:t>
            </a:r>
            <a:endParaRPr lang="en-US" sz="2400" dirty="0"/>
          </a:p>
        </p:txBody>
      </p:sp>
      <p:sp>
        <p:nvSpPr>
          <p:cNvPr id="30" name="Object29"/>
          <p:cNvSpPr/>
          <p:nvPr/>
        </p:nvSpPr>
        <p:spPr>
          <a:xfrm>
            <a:off x="12898208" y="12125325"/>
            <a:ext cx="1675042" cy="5429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Comment</a:t>
            </a:r>
            <a:endParaRPr lang="en-US" sz="2400" dirty="0"/>
          </a:p>
        </p:txBody>
      </p:sp>
      <p:sp>
        <p:nvSpPr>
          <p:cNvPr id="31" name="Object30"/>
          <p:cNvSpPr/>
          <p:nvPr/>
        </p:nvSpPr>
        <p:spPr>
          <a:xfrm>
            <a:off x="16339114" y="12125325"/>
            <a:ext cx="847725" cy="5429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Share</a:t>
            </a:r>
            <a:endParaRPr lang="en-US" sz="2400" dirty="0"/>
          </a:p>
        </p:txBody>
      </p:sp>
      <p:sp>
        <p:nvSpPr>
          <p:cNvPr id="32" name="Object31"/>
          <p:cNvSpPr/>
          <p:nvPr/>
        </p:nvSpPr>
        <p:spPr>
          <a:xfrm>
            <a:off x="657225" y="857250"/>
            <a:ext cx="6315075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4050"/>
              </a:lnSpc>
            </a:pPr>
            <a:r>
              <a:rPr lang="en-US" sz="405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Helvetica Bold" pitchFamily="34" charset="-120"/>
              </a:rPr>
              <a:t>TWITTER POST 1</a:t>
            </a:r>
            <a:endParaRPr lang="en-US" sz="4050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F7C61ED-F464-4D23-93F8-014F72AA7A54}"/>
              </a:ext>
            </a:extLst>
          </p:cNvPr>
          <p:cNvCxnSpPr>
            <a:cxnSpLocks/>
          </p:cNvCxnSpPr>
          <p:nvPr/>
        </p:nvCxnSpPr>
        <p:spPr>
          <a:xfrm>
            <a:off x="4095750" y="10229850"/>
            <a:ext cx="12954000" cy="0"/>
          </a:xfrm>
          <a:prstGeom prst="line">
            <a:avLst/>
          </a:prstGeom>
          <a:ln w="9525" cap="flat">
            <a:solidFill>
              <a:srgbClr val="FF00E5"/>
            </a:solidFill>
            <a:prstDash val="solid"/>
            <a:miter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bject14">
            <a:extLst>
              <a:ext uri="{FF2B5EF4-FFF2-40B4-BE49-F238E27FC236}">
                <a16:creationId xmlns:a16="http://schemas.microsoft.com/office/drawing/2014/main" id="{72FDB219-FC2F-495D-9A9A-76D9CB02306E}"/>
              </a:ext>
            </a:extLst>
          </p:cNvPr>
          <p:cNvSpPr/>
          <p:nvPr/>
        </p:nvSpPr>
        <p:spPr>
          <a:xfrm>
            <a:off x="1133475" y="7768018"/>
            <a:ext cx="5124450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520"/>
              </a:lnSpc>
            </a:pPr>
            <a:r>
              <a:rPr lang="en-US" sz="1800" b="0" i="0" dirty="0">
                <a:latin typeface="Arial" panose="020B0604020202020204" pitchFamily="34" charset="0"/>
                <a:ea typeface="Helvetica Regular" pitchFamily="34" charset="-122"/>
                <a:cs typeface="Arial" panose="020B0604020202020204" pitchFamily="34" charset="0"/>
              </a:rPr>
              <a:t>Migrate to the cloud faster</a:t>
            </a:r>
          </a:p>
        </p:txBody>
      </p:sp>
      <p:sp>
        <p:nvSpPr>
          <p:cNvPr id="39" name="Object18">
            <a:extLst>
              <a:ext uri="{FF2B5EF4-FFF2-40B4-BE49-F238E27FC236}">
                <a16:creationId xmlns:a16="http://schemas.microsoft.com/office/drawing/2014/main" id="{8E11CE86-4A8F-4771-BE70-568A56CF1944}"/>
              </a:ext>
            </a:extLst>
          </p:cNvPr>
          <p:cNvSpPr/>
          <p:nvPr/>
        </p:nvSpPr>
        <p:spPr>
          <a:xfrm>
            <a:off x="1162050" y="10858500"/>
            <a:ext cx="5124450" cy="323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520"/>
              </a:lnSpc>
            </a:pPr>
            <a:r>
              <a:rPr lang="en-US" sz="1800" b="0" i="0" dirty="0">
                <a:solidFill>
                  <a:srgbClr val="FF00E5"/>
                </a:solidFill>
                <a:latin typeface="Arial" panose="020B0604020202020204" pitchFamily="34" charset="0"/>
                <a:ea typeface="Helvetica Regular" pitchFamily="34" charset="-122"/>
                <a:cs typeface="Arial" panose="020B0604020202020204" pitchFamily="34" charset="0"/>
              </a:rPr>
              <a:t>Learn more</a:t>
            </a:r>
            <a:endParaRPr lang="en-US" sz="1800" dirty="0">
              <a:solidFill>
                <a:srgbClr val="FF00E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Object24">
            <a:extLst>
              <a:ext uri="{FF2B5EF4-FFF2-40B4-BE49-F238E27FC236}">
                <a16:creationId xmlns:a16="http://schemas.microsoft.com/office/drawing/2014/main" id="{88B8EAB0-D4AD-452A-AEBE-D34C5F45AA36}"/>
              </a:ext>
            </a:extLst>
          </p:cNvPr>
          <p:cNvSpPr/>
          <p:nvPr/>
        </p:nvSpPr>
        <p:spPr>
          <a:xfrm>
            <a:off x="17202150" y="10072688"/>
            <a:ext cx="1905000" cy="5524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ts val="2873"/>
              </a:lnSpc>
            </a:pPr>
            <a:r>
              <a:rPr lang="en-US" sz="2250" b="1" i="0" dirty="0">
                <a:latin typeface="Roboto Bold" pitchFamily="34" charset="0"/>
                <a:ea typeface="Roboto Bold" pitchFamily="34" charset="-122"/>
                <a:cs typeface="Arial" panose="020B0604020202020204" pitchFamily="34" charset="0"/>
              </a:rPr>
              <a:t>Learn more</a:t>
            </a:r>
            <a:endParaRPr lang="en-US" sz="2250" dirty="0"/>
          </a:p>
        </p:txBody>
      </p:sp>
      <p:sp>
        <p:nvSpPr>
          <p:cNvPr id="41" name="Object21">
            <a:extLst>
              <a:ext uri="{FF2B5EF4-FFF2-40B4-BE49-F238E27FC236}">
                <a16:creationId xmlns:a16="http://schemas.microsoft.com/office/drawing/2014/main" id="{11EC233D-3EF4-424E-9CEC-43BCD2B25062}"/>
              </a:ext>
            </a:extLst>
          </p:cNvPr>
          <p:cNvSpPr/>
          <p:nvPr/>
        </p:nvSpPr>
        <p:spPr>
          <a:xfrm>
            <a:off x="8267700" y="2324100"/>
            <a:ext cx="10896600" cy="857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3358"/>
              </a:lnSpc>
              <a:spcAft>
                <a:spcPts val="825"/>
              </a:spcAft>
            </a:pPr>
            <a:r>
              <a:rPr lang="en-US" sz="2450" b="0" i="0" kern="0" spc="12" dirty="0">
                <a:solidFill>
                  <a:srgbClr val="FF00E5"/>
                </a:solidFill>
                <a:latin typeface="Roboto Regular"/>
                <a:ea typeface="Roboto Regular"/>
                <a:cs typeface="Roboto Regular" pitchFamily="34" charset="-120"/>
              </a:rPr>
              <a:t>Discover the drivers that send businesses into the cloud, and how [</a:t>
            </a:r>
            <a:r>
              <a:rPr lang="en-US" sz="2450" kern="0" spc="12" dirty="0">
                <a:solidFill>
                  <a:srgbClr val="FF00E5"/>
                </a:solidFill>
                <a:latin typeface="Roboto Regular"/>
                <a:ea typeface="Roboto Regular"/>
                <a:cs typeface="Roboto Regular" pitchFamily="34" charset="-120"/>
              </a:rPr>
              <a:t>AWS Partner</a:t>
            </a:r>
            <a:r>
              <a:rPr lang="en-US" sz="2450" b="0" i="0" kern="0" spc="12" dirty="0">
                <a:solidFill>
                  <a:srgbClr val="FF00E5"/>
                </a:solidFill>
                <a:latin typeface="Roboto Regular"/>
                <a:ea typeface="Roboto Regular"/>
                <a:cs typeface="Roboto Regular" pitchFamily="34" charset="-120"/>
              </a:rPr>
              <a:t>] and AWS can help you achieve your objectives quickly and efficiently.</a:t>
            </a:r>
            <a:endParaRPr lang="en-US" sz="2450" dirty="0">
              <a:solidFill>
                <a:srgbClr val="FF00E5"/>
              </a:solidFill>
              <a:latin typeface="Roboto Regular"/>
              <a:ea typeface="Roboto Regular"/>
            </a:endParaRPr>
          </a:p>
        </p:txBody>
      </p:sp>
      <p:sp>
        <p:nvSpPr>
          <p:cNvPr id="42" name="Object12">
            <a:extLst>
              <a:ext uri="{FF2B5EF4-FFF2-40B4-BE49-F238E27FC236}">
                <a16:creationId xmlns:a16="http://schemas.microsoft.com/office/drawing/2014/main" id="{CC9CAC7F-F33A-4154-BDA1-56C9B20E8DF4}"/>
              </a:ext>
            </a:extLst>
          </p:cNvPr>
          <p:cNvSpPr/>
          <p:nvPr/>
        </p:nvSpPr>
        <p:spPr>
          <a:xfrm>
            <a:off x="1162050" y="3514725"/>
            <a:ext cx="5124450" cy="1295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20"/>
              </a:lnSpc>
            </a:pPr>
            <a:r>
              <a:rPr lang="en-US" sz="1800" b="0" i="0" dirty="0">
                <a:solidFill>
                  <a:srgbClr val="FF00E5"/>
                </a:solidFill>
                <a:latin typeface="Arial"/>
                <a:ea typeface="Helvetica Regular"/>
                <a:cs typeface="Arial"/>
              </a:rPr>
              <a:t>Discover the drivers that send businesses into the cloud, and how [</a:t>
            </a:r>
            <a:r>
              <a:rPr lang="en-US" dirty="0">
                <a:solidFill>
                  <a:srgbClr val="FF00E5"/>
                </a:solidFill>
                <a:latin typeface="Arial"/>
                <a:ea typeface="Helvetica Regular"/>
                <a:cs typeface="Arial"/>
              </a:rPr>
              <a:t>AWS </a:t>
            </a:r>
            <a:r>
              <a:rPr lang="en-US" sz="1800" b="0" i="0" dirty="0">
                <a:solidFill>
                  <a:srgbClr val="FF00E5"/>
                </a:solidFill>
                <a:latin typeface="Arial"/>
                <a:ea typeface="Helvetica Regular"/>
                <a:cs typeface="Arial"/>
              </a:rPr>
              <a:t>Partner] and AWS can help you achieve your objectives quickly and efficiently.</a:t>
            </a:r>
          </a:p>
        </p:txBody>
      </p:sp>
      <p:sp>
        <p:nvSpPr>
          <p:cNvPr id="34" name="Picture Placeholder 6">
            <a:extLst>
              <a:ext uri="{FF2B5EF4-FFF2-40B4-BE49-F238E27FC236}">
                <a16:creationId xmlns:a16="http://schemas.microsoft.com/office/drawing/2014/main" id="{C239A194-1132-4D53-8489-09FC72F0BF31}"/>
              </a:ext>
            </a:extLst>
          </p:cNvPr>
          <p:cNvSpPr txBox="1">
            <a:spLocks/>
          </p:cNvSpPr>
          <p:nvPr/>
        </p:nvSpPr>
        <p:spPr>
          <a:xfrm>
            <a:off x="8034337" y="3759995"/>
            <a:ext cx="11430000" cy="5967412"/>
          </a:xfrm>
          <a:prstGeom prst="rect">
            <a:avLst/>
          </a:prstGeom>
          <a:blipFill>
            <a:blip r:embed="rId12"/>
            <a:srcRect/>
            <a:stretch>
              <a:fillRect t="-117646" r="-19296" b="-151975"/>
            </a:stretch>
          </a:blipFill>
          <a:ln w="57150">
            <a:solidFill>
              <a:srgbClr val="FF00E5"/>
            </a:solidFill>
          </a:ln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5B6AE174-62C6-4EBD-BD34-AA236EEB70B2}"/>
              </a:ext>
            </a:extLst>
          </p:cNvPr>
          <p:cNvSpPr/>
          <p:nvPr/>
        </p:nvSpPr>
        <p:spPr>
          <a:xfrm>
            <a:off x="8034337" y="3759995"/>
            <a:ext cx="10896600" cy="5967412"/>
          </a:xfrm>
          <a:prstGeom prst="rect">
            <a:avLst/>
          </a:prstGeom>
          <a:gradFill flip="none" rotWithShape="1">
            <a:gsLst>
              <a:gs pos="12000">
                <a:srgbClr val="0F0D18"/>
              </a:gs>
              <a:gs pos="100000">
                <a:srgbClr val="444350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Object3">
            <a:extLst>
              <a:ext uri="{FF2B5EF4-FFF2-40B4-BE49-F238E27FC236}">
                <a16:creationId xmlns:a16="http://schemas.microsoft.com/office/drawing/2014/main" id="{B671EC8F-035F-408E-AD37-43412C6AD2CC}"/>
              </a:ext>
            </a:extLst>
          </p:cNvPr>
          <p:cNvSpPr/>
          <p:nvPr/>
        </p:nvSpPr>
        <p:spPr>
          <a:xfrm>
            <a:off x="9428726" y="3781426"/>
            <a:ext cx="7334250" cy="5967411"/>
          </a:xfrm>
          <a:prstGeom prst="rect">
            <a:avLst/>
          </a:prstGeom>
          <a:noFill/>
          <a:ln/>
        </p:spPr>
        <p:txBody>
          <a:bodyPr wrap="square" lIns="0" tIns="182880" rIns="0" bIns="0" rtlCol="0" anchor="ctr"/>
          <a:lstStyle/>
          <a:p>
            <a:pPr algn="l">
              <a:lnSpc>
                <a:spcPts val="7500"/>
              </a:lnSpc>
            </a:pPr>
            <a:r>
              <a:rPr lang="en-US" sz="7500" b="1" i="0" dirty="0">
                <a:solidFill>
                  <a:schemeClr val="bg1"/>
                </a:solidFill>
                <a:latin typeface="Arial" panose="020B0604020202020204" pitchFamily="34" charset="0"/>
                <a:ea typeface="Helvetica Bold" pitchFamily="34" charset="-122"/>
                <a:cs typeface="Arial" panose="020B0604020202020204" pitchFamily="34" charset="0"/>
              </a:rPr>
              <a:t>Migrate to the cloud faster</a:t>
            </a:r>
            <a:endParaRPr lang="en-US" sz="7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92397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90550" y="2228850"/>
            <a:ext cx="6353175" cy="3152775"/>
          </a:xfrm>
          <a:prstGeom prst="rect">
            <a:avLst/>
          </a:prstGeom>
        </p:spPr>
      </p:pic>
      <p:pic>
        <p:nvPicPr>
          <p:cNvPr id="3" name="Object 2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90550" y="6334125"/>
            <a:ext cx="6353175" cy="2505075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590550" y="9791700"/>
            <a:ext cx="6353175" cy="1962150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7610475" y="342900"/>
            <a:ext cx="12182475" cy="12925425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3228975" y="2619375"/>
            <a:ext cx="4476750" cy="18288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3228975" y="6657975"/>
            <a:ext cx="4476750" cy="18288"/>
          </a:xfrm>
          <a:prstGeom prst="rect">
            <a:avLst/>
          </a:prstGeom>
        </p:spPr>
      </p:pic>
      <p:sp>
        <p:nvSpPr>
          <p:cNvPr id="12" name="Object11"/>
          <p:cNvSpPr/>
          <p:nvPr/>
        </p:nvSpPr>
        <p:spPr>
          <a:xfrm>
            <a:off x="876300" y="2514600"/>
            <a:ext cx="5172075" cy="561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700"/>
              </a:lnSpc>
            </a:pPr>
            <a:r>
              <a:rPr lang="en-US" sz="270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Helvetica Bold" pitchFamily="34" charset="-120"/>
              </a:rPr>
              <a:t>POST COPY</a:t>
            </a:r>
            <a:br>
              <a:rPr dirty="0"/>
            </a:br>
            <a:r>
              <a:rPr lang="en-US" sz="1800" b="0" i="0" dirty="0">
                <a:solidFill>
                  <a:srgbClr val="000000"/>
                </a:solidFill>
                <a:latin typeface="Helvetica Oblique" pitchFamily="34" charset="0"/>
                <a:ea typeface="Helvetica Oblique" pitchFamily="34" charset="-122"/>
                <a:cs typeface="Helvetica Oblique" pitchFamily="34" charset="-120"/>
              </a:rPr>
              <a:t>(230 CHARACTERS MAX)</a:t>
            </a:r>
            <a:endParaRPr lang="en-US" sz="2700" dirty="0"/>
          </a:p>
        </p:txBody>
      </p:sp>
      <p:sp>
        <p:nvSpPr>
          <p:cNvPr id="13" name="Object12"/>
          <p:cNvSpPr/>
          <p:nvPr/>
        </p:nvSpPr>
        <p:spPr>
          <a:xfrm>
            <a:off x="1162050" y="3514725"/>
            <a:ext cx="5124450" cy="1295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20"/>
              </a:lnSpc>
            </a:pPr>
            <a:r>
              <a:rPr lang="en-US" sz="1800" b="0" i="0" dirty="0">
                <a:solidFill>
                  <a:srgbClr val="FF00E5"/>
                </a:solidFill>
                <a:latin typeface="Arial"/>
                <a:ea typeface="Helvetica Regular"/>
                <a:cs typeface="Arial"/>
              </a:rPr>
              <a:t>Want to be as effective as possible with your AWS migration? See how [</a:t>
            </a:r>
            <a:r>
              <a:rPr lang="en-US" dirty="0">
                <a:solidFill>
                  <a:srgbClr val="FF00E5"/>
                </a:solidFill>
                <a:latin typeface="Arial"/>
                <a:ea typeface="Helvetica Regular"/>
                <a:cs typeface="Arial"/>
              </a:rPr>
              <a:t>AWS </a:t>
            </a:r>
            <a:r>
              <a:rPr lang="en-US" sz="1800" b="0" i="0" dirty="0">
                <a:solidFill>
                  <a:srgbClr val="FF00E5"/>
                </a:solidFill>
                <a:latin typeface="Arial"/>
                <a:ea typeface="Helvetica Regular"/>
                <a:cs typeface="Arial"/>
              </a:rPr>
              <a:t>Partner] and AWS can help you through each phase of cloud migration.</a:t>
            </a:r>
          </a:p>
        </p:txBody>
      </p:sp>
      <p:sp>
        <p:nvSpPr>
          <p:cNvPr id="14" name="Object13"/>
          <p:cNvSpPr/>
          <p:nvPr/>
        </p:nvSpPr>
        <p:spPr>
          <a:xfrm>
            <a:off x="876300" y="6619875"/>
            <a:ext cx="5172075" cy="561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700"/>
              </a:lnSpc>
            </a:pPr>
            <a:r>
              <a:rPr lang="en-US" sz="270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Helvetica Bold" pitchFamily="34" charset="-120"/>
              </a:rPr>
              <a:t>IMAGE COPY</a:t>
            </a:r>
            <a:br>
              <a:rPr dirty="0"/>
            </a:br>
            <a:r>
              <a:rPr lang="en-US" dirty="0">
                <a:solidFill>
                  <a:srgbClr val="000000"/>
                </a:solidFill>
                <a:latin typeface="Helvetica Oblique" pitchFamily="34" charset="0"/>
                <a:ea typeface="Helvetica Oblique" pitchFamily="34" charset="-122"/>
                <a:cs typeface="Helvetica Oblique" pitchFamily="34" charset="-120"/>
              </a:rPr>
              <a:t>(5-7 WORDS MAX)</a:t>
            </a:r>
            <a:endParaRPr lang="en-US" sz="2700" dirty="0"/>
          </a:p>
        </p:txBody>
      </p:sp>
      <p:sp>
        <p:nvSpPr>
          <p:cNvPr id="18" name="Object17"/>
          <p:cNvSpPr/>
          <p:nvPr/>
        </p:nvSpPr>
        <p:spPr>
          <a:xfrm>
            <a:off x="876300" y="10077450"/>
            <a:ext cx="5172075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700"/>
              </a:lnSpc>
            </a:pPr>
            <a:r>
              <a:rPr lang="en-US" sz="270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Helvetica Bold" pitchFamily="34" charset="-120"/>
              </a:rPr>
              <a:t>CALL TO ACTION</a:t>
            </a:r>
            <a:endParaRPr lang="en-US" sz="2700" dirty="0"/>
          </a:p>
        </p:txBody>
      </p:sp>
      <p:sp>
        <p:nvSpPr>
          <p:cNvPr id="20" name="Object19"/>
          <p:cNvSpPr/>
          <p:nvPr/>
        </p:nvSpPr>
        <p:spPr>
          <a:xfrm>
            <a:off x="9311580" y="1257300"/>
            <a:ext cx="9324975" cy="4476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3562"/>
              </a:lnSpc>
              <a:spcAft>
                <a:spcPts val="825"/>
              </a:spcAft>
            </a:pPr>
            <a:r>
              <a:rPr lang="en-US" sz="2625" b="0" i="0" dirty="0">
                <a:solidFill>
                  <a:srgbClr val="395996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AWS PARTNER PAGE NAME</a:t>
            </a:r>
            <a:endParaRPr lang="en-US" sz="2625" dirty="0"/>
          </a:p>
        </p:txBody>
      </p:sp>
      <p:sp>
        <p:nvSpPr>
          <p:cNvPr id="26" name="Object25"/>
          <p:cNvSpPr/>
          <p:nvPr/>
        </p:nvSpPr>
        <p:spPr>
          <a:xfrm>
            <a:off x="9220200" y="11234738"/>
            <a:ext cx="542925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Regular" pitchFamily="34" charset="0"/>
                <a:ea typeface="Roboto Regular" pitchFamily="34" charset="-122"/>
                <a:cs typeface="Roboto Regular" pitchFamily="34" charset="-120"/>
              </a:rPr>
              <a:t>541</a:t>
            </a:r>
            <a:endParaRPr lang="en-US" sz="2400" dirty="0"/>
          </a:p>
        </p:txBody>
      </p:sp>
      <p:sp>
        <p:nvSpPr>
          <p:cNvPr id="27" name="Object26"/>
          <p:cNvSpPr/>
          <p:nvPr/>
        </p:nvSpPr>
        <p:spPr>
          <a:xfrm>
            <a:off x="15735300" y="11234738"/>
            <a:ext cx="1943100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Regular" pitchFamily="34" charset="0"/>
                <a:ea typeface="Roboto Regular" pitchFamily="34" charset="-122"/>
                <a:cs typeface="Roboto Regular" pitchFamily="34" charset="-120"/>
              </a:rPr>
              <a:t>26 Comments</a:t>
            </a:r>
            <a:endParaRPr lang="en-US" sz="2400" dirty="0"/>
          </a:p>
        </p:txBody>
      </p:sp>
      <p:sp>
        <p:nvSpPr>
          <p:cNvPr id="28" name="Object27"/>
          <p:cNvSpPr/>
          <p:nvPr/>
        </p:nvSpPr>
        <p:spPr>
          <a:xfrm>
            <a:off x="17773650" y="11234738"/>
            <a:ext cx="1381125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Regular" pitchFamily="34" charset="0"/>
                <a:ea typeface="Roboto Regular" pitchFamily="34" charset="-122"/>
                <a:cs typeface="Roboto Regular" pitchFamily="34" charset="-120"/>
              </a:rPr>
              <a:t>87 Shares</a:t>
            </a:r>
            <a:endParaRPr lang="en-US" sz="2400" dirty="0"/>
          </a:p>
        </p:txBody>
      </p:sp>
      <p:sp>
        <p:nvSpPr>
          <p:cNvPr id="29" name="Object28"/>
          <p:cNvSpPr/>
          <p:nvPr/>
        </p:nvSpPr>
        <p:spPr>
          <a:xfrm>
            <a:off x="10278833" y="12125325"/>
            <a:ext cx="600075" cy="5429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Like</a:t>
            </a:r>
            <a:endParaRPr lang="en-US" sz="2400" dirty="0"/>
          </a:p>
        </p:txBody>
      </p:sp>
      <p:sp>
        <p:nvSpPr>
          <p:cNvPr id="30" name="Object29"/>
          <p:cNvSpPr/>
          <p:nvPr/>
        </p:nvSpPr>
        <p:spPr>
          <a:xfrm>
            <a:off x="12898208" y="12125325"/>
            <a:ext cx="1675042" cy="5429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Comment</a:t>
            </a:r>
            <a:endParaRPr lang="en-US" sz="2400" dirty="0"/>
          </a:p>
        </p:txBody>
      </p:sp>
      <p:sp>
        <p:nvSpPr>
          <p:cNvPr id="31" name="Object30"/>
          <p:cNvSpPr/>
          <p:nvPr/>
        </p:nvSpPr>
        <p:spPr>
          <a:xfrm>
            <a:off x="16339114" y="12125325"/>
            <a:ext cx="847725" cy="5429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Medium" pitchFamily="34" charset="0"/>
                <a:ea typeface="Roboto Medium" pitchFamily="34" charset="-122"/>
                <a:cs typeface="Roboto Medium" pitchFamily="34" charset="-120"/>
              </a:rPr>
              <a:t>Share</a:t>
            </a:r>
            <a:endParaRPr lang="en-US" sz="2400" dirty="0"/>
          </a:p>
        </p:txBody>
      </p:sp>
      <p:sp>
        <p:nvSpPr>
          <p:cNvPr id="32" name="Object31"/>
          <p:cNvSpPr/>
          <p:nvPr/>
        </p:nvSpPr>
        <p:spPr>
          <a:xfrm>
            <a:off x="657225" y="857250"/>
            <a:ext cx="6315075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4050"/>
              </a:lnSpc>
            </a:pPr>
            <a:r>
              <a:rPr lang="en-US" sz="405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Helvetica Bold" pitchFamily="34" charset="-120"/>
              </a:rPr>
              <a:t>TWITTER POST 2</a:t>
            </a:r>
            <a:endParaRPr lang="en-US" sz="4050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F7C61ED-F464-4D23-93F8-014F72AA7A54}"/>
              </a:ext>
            </a:extLst>
          </p:cNvPr>
          <p:cNvCxnSpPr>
            <a:cxnSpLocks/>
          </p:cNvCxnSpPr>
          <p:nvPr/>
        </p:nvCxnSpPr>
        <p:spPr>
          <a:xfrm>
            <a:off x="4095750" y="10229850"/>
            <a:ext cx="12954000" cy="0"/>
          </a:xfrm>
          <a:prstGeom prst="line">
            <a:avLst/>
          </a:prstGeom>
          <a:ln w="9525" cap="flat">
            <a:solidFill>
              <a:srgbClr val="FF00E5"/>
            </a:solidFill>
            <a:prstDash val="solid"/>
            <a:miter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bject14">
            <a:extLst>
              <a:ext uri="{FF2B5EF4-FFF2-40B4-BE49-F238E27FC236}">
                <a16:creationId xmlns:a16="http://schemas.microsoft.com/office/drawing/2014/main" id="{4C54E4B5-F8A7-43F7-8CA2-DFA60A0D3D6D}"/>
              </a:ext>
            </a:extLst>
          </p:cNvPr>
          <p:cNvSpPr/>
          <p:nvPr/>
        </p:nvSpPr>
        <p:spPr>
          <a:xfrm>
            <a:off x="1133475" y="7768018"/>
            <a:ext cx="5124450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520"/>
              </a:lnSpc>
            </a:pPr>
            <a:r>
              <a:rPr lang="en-US" sz="1800" b="0" i="0" dirty="0">
                <a:latin typeface="Arial" panose="020B0604020202020204" pitchFamily="34" charset="0"/>
                <a:ea typeface="Helvetica Regular" pitchFamily="34" charset="-122"/>
                <a:cs typeface="Arial" panose="020B0604020202020204" pitchFamily="34" charset="0"/>
              </a:rPr>
              <a:t>Accelerate your move to AWS</a:t>
            </a:r>
          </a:p>
        </p:txBody>
      </p:sp>
      <p:sp>
        <p:nvSpPr>
          <p:cNvPr id="39" name="Object18">
            <a:extLst>
              <a:ext uri="{FF2B5EF4-FFF2-40B4-BE49-F238E27FC236}">
                <a16:creationId xmlns:a16="http://schemas.microsoft.com/office/drawing/2014/main" id="{47EEB87E-188D-4F48-B63F-471C9C71F7F7}"/>
              </a:ext>
            </a:extLst>
          </p:cNvPr>
          <p:cNvSpPr/>
          <p:nvPr/>
        </p:nvSpPr>
        <p:spPr>
          <a:xfrm>
            <a:off x="1162050" y="10858500"/>
            <a:ext cx="5124450" cy="323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520"/>
              </a:lnSpc>
            </a:pPr>
            <a:r>
              <a:rPr lang="en-US" sz="1800" b="0" i="0" dirty="0">
                <a:solidFill>
                  <a:srgbClr val="FF00E5"/>
                </a:solidFill>
                <a:latin typeface="Arial" panose="020B0604020202020204" pitchFamily="34" charset="0"/>
                <a:ea typeface="Helvetica Regular" pitchFamily="34" charset="-122"/>
                <a:cs typeface="Arial" panose="020B0604020202020204" pitchFamily="34" charset="0"/>
              </a:rPr>
              <a:t>Learn how</a:t>
            </a:r>
            <a:endParaRPr lang="en-US" sz="1800" dirty="0">
              <a:solidFill>
                <a:srgbClr val="FF00E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Object24">
            <a:extLst>
              <a:ext uri="{FF2B5EF4-FFF2-40B4-BE49-F238E27FC236}">
                <a16:creationId xmlns:a16="http://schemas.microsoft.com/office/drawing/2014/main" id="{68A8CDE1-E51D-48A1-8E68-AC42B0BB2494}"/>
              </a:ext>
            </a:extLst>
          </p:cNvPr>
          <p:cNvSpPr/>
          <p:nvPr/>
        </p:nvSpPr>
        <p:spPr>
          <a:xfrm>
            <a:off x="17202150" y="10072688"/>
            <a:ext cx="1905000" cy="5524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ts val="2873"/>
              </a:lnSpc>
            </a:pPr>
            <a:r>
              <a:rPr lang="en-US" sz="2250" b="1" i="0" dirty="0">
                <a:latin typeface="Roboto Bold" pitchFamily="34" charset="0"/>
                <a:ea typeface="Roboto Bold" pitchFamily="34" charset="-122"/>
                <a:cs typeface="Roboto Bold" pitchFamily="34" charset="-120"/>
              </a:rPr>
              <a:t>Learn how</a:t>
            </a:r>
            <a:endParaRPr lang="en-US" sz="2250" dirty="0"/>
          </a:p>
        </p:txBody>
      </p:sp>
      <p:sp>
        <p:nvSpPr>
          <p:cNvPr id="41" name="Object21">
            <a:extLst>
              <a:ext uri="{FF2B5EF4-FFF2-40B4-BE49-F238E27FC236}">
                <a16:creationId xmlns:a16="http://schemas.microsoft.com/office/drawing/2014/main" id="{BC0F8055-B624-4770-AA03-DD2942BC41EF}"/>
              </a:ext>
            </a:extLst>
          </p:cNvPr>
          <p:cNvSpPr/>
          <p:nvPr/>
        </p:nvSpPr>
        <p:spPr>
          <a:xfrm>
            <a:off x="8267700" y="2324100"/>
            <a:ext cx="10896600" cy="857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3358"/>
              </a:lnSpc>
              <a:spcAft>
                <a:spcPts val="825"/>
              </a:spcAft>
            </a:pPr>
            <a:r>
              <a:rPr lang="en-US" sz="2450" b="0" i="0" kern="0" spc="12" dirty="0">
                <a:solidFill>
                  <a:srgbClr val="FF00E5"/>
                </a:solidFill>
                <a:latin typeface="Roboto Regular"/>
                <a:ea typeface="Roboto Regular"/>
                <a:cs typeface="Roboto Regular" pitchFamily="34" charset="-120"/>
              </a:rPr>
              <a:t>Want to be as effective as possible with your AWS migration? See how [</a:t>
            </a:r>
            <a:r>
              <a:rPr lang="en-US" sz="2450" kern="0" spc="12" dirty="0">
                <a:solidFill>
                  <a:srgbClr val="FF00E5"/>
                </a:solidFill>
                <a:latin typeface="Roboto Regular"/>
                <a:ea typeface="Roboto Regular"/>
                <a:cs typeface="Roboto Regular" pitchFamily="34" charset="-120"/>
              </a:rPr>
              <a:t>AWS Partner</a:t>
            </a:r>
            <a:r>
              <a:rPr lang="en-US" sz="2450" b="0" i="0" kern="0" spc="12" dirty="0">
                <a:solidFill>
                  <a:srgbClr val="FF00E5"/>
                </a:solidFill>
                <a:latin typeface="Roboto Regular"/>
                <a:ea typeface="Roboto Regular"/>
                <a:cs typeface="Roboto Regular" pitchFamily="34" charset="-120"/>
              </a:rPr>
              <a:t>] and AWS can help you through each phase of cloud migration.</a:t>
            </a:r>
            <a:endParaRPr lang="en-US" sz="2450" dirty="0">
              <a:solidFill>
                <a:srgbClr val="FF00E5"/>
              </a:solidFill>
              <a:latin typeface="Roboto Regular"/>
              <a:ea typeface="Roboto Regular"/>
            </a:endParaRPr>
          </a:p>
        </p:txBody>
      </p:sp>
      <p:sp>
        <p:nvSpPr>
          <p:cNvPr id="34" name="Picture Placeholder 6">
            <a:extLst>
              <a:ext uri="{FF2B5EF4-FFF2-40B4-BE49-F238E27FC236}">
                <a16:creationId xmlns:a16="http://schemas.microsoft.com/office/drawing/2014/main" id="{E33C8749-1D0F-4EDB-BB06-1BDCF271C8B4}"/>
              </a:ext>
            </a:extLst>
          </p:cNvPr>
          <p:cNvSpPr txBox="1">
            <a:spLocks/>
          </p:cNvSpPr>
          <p:nvPr/>
        </p:nvSpPr>
        <p:spPr>
          <a:xfrm>
            <a:off x="8034337" y="3759995"/>
            <a:ext cx="11430000" cy="5967412"/>
          </a:xfrm>
          <a:prstGeom prst="rect">
            <a:avLst/>
          </a:prstGeom>
          <a:blipFill>
            <a:blip r:embed="rId12"/>
            <a:srcRect/>
            <a:stretch>
              <a:fillRect t="-117646" r="-19296" b="-151975"/>
            </a:stretch>
          </a:blipFill>
          <a:ln w="57150">
            <a:solidFill>
              <a:srgbClr val="FF00E5"/>
            </a:solidFill>
          </a:ln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DEC6B92-EF83-4549-B6D0-F7CC7EEE205E}"/>
              </a:ext>
            </a:extLst>
          </p:cNvPr>
          <p:cNvSpPr/>
          <p:nvPr/>
        </p:nvSpPr>
        <p:spPr>
          <a:xfrm>
            <a:off x="8034336" y="3759995"/>
            <a:ext cx="10896599" cy="5967412"/>
          </a:xfrm>
          <a:prstGeom prst="rect">
            <a:avLst/>
          </a:prstGeom>
          <a:gradFill flip="none" rotWithShape="1">
            <a:gsLst>
              <a:gs pos="12000">
                <a:srgbClr val="0F0D18"/>
              </a:gs>
              <a:gs pos="100000">
                <a:srgbClr val="444350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Object3">
            <a:extLst>
              <a:ext uri="{FF2B5EF4-FFF2-40B4-BE49-F238E27FC236}">
                <a16:creationId xmlns:a16="http://schemas.microsoft.com/office/drawing/2014/main" id="{C3751916-A5D2-4075-8598-76DD8EF610DE}"/>
              </a:ext>
            </a:extLst>
          </p:cNvPr>
          <p:cNvSpPr/>
          <p:nvPr/>
        </p:nvSpPr>
        <p:spPr>
          <a:xfrm>
            <a:off x="9428726" y="3781426"/>
            <a:ext cx="7334250" cy="5967411"/>
          </a:xfrm>
          <a:prstGeom prst="rect">
            <a:avLst/>
          </a:prstGeom>
          <a:noFill/>
          <a:ln/>
        </p:spPr>
        <p:txBody>
          <a:bodyPr wrap="square" lIns="0" tIns="182880" rIns="0" bIns="0" rtlCol="0" anchor="ctr"/>
          <a:lstStyle/>
          <a:p>
            <a:pPr algn="l">
              <a:lnSpc>
                <a:spcPts val="7500"/>
              </a:lnSpc>
            </a:pPr>
            <a:r>
              <a:rPr lang="en-US" sz="7500" b="1" i="0" dirty="0">
                <a:solidFill>
                  <a:schemeClr val="bg1"/>
                </a:solidFill>
                <a:latin typeface="Arial" panose="020B0604020202020204" pitchFamily="34" charset="0"/>
                <a:ea typeface="Helvetica Bold" pitchFamily="34" charset="-122"/>
                <a:cs typeface="Arial" panose="020B0604020202020204" pitchFamily="34" charset="0"/>
              </a:rPr>
              <a:t>Accelerate your move to AWS</a:t>
            </a:r>
            <a:endParaRPr lang="en-US" sz="7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1703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90550" y="2228850"/>
            <a:ext cx="6353175" cy="3152775"/>
          </a:xfrm>
          <a:prstGeom prst="rect">
            <a:avLst/>
          </a:prstGeom>
        </p:spPr>
      </p:pic>
      <p:pic>
        <p:nvPicPr>
          <p:cNvPr id="3" name="Object 2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90550" y="6334125"/>
            <a:ext cx="6353175" cy="2505075"/>
          </a:xfrm>
          <a:prstGeom prst="rect">
            <a:avLst/>
          </a:prstGeom>
        </p:spPr>
      </p:pic>
      <p:pic>
        <p:nvPicPr>
          <p:cNvPr id="5" name="Object 4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590550" y="9791700"/>
            <a:ext cx="6353175" cy="1962150"/>
          </a:xfrm>
          <a:prstGeom prst="rect">
            <a:avLst/>
          </a:prstGeom>
        </p:spPr>
      </p:pic>
      <p:pic>
        <p:nvPicPr>
          <p:cNvPr id="6" name="Object 5" descr="preencoded.png"/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7610475" y="342900"/>
            <a:ext cx="12182475" cy="12925425"/>
          </a:xfrm>
          <a:prstGeom prst="rect">
            <a:avLst/>
          </a:prstGeom>
        </p:spPr>
      </p:pic>
      <p:pic>
        <p:nvPicPr>
          <p:cNvPr id="7" name="Object 6" descr="preencoded.png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3228975" y="2619375"/>
            <a:ext cx="4476750" cy="18288"/>
          </a:xfrm>
          <a:prstGeom prst="rect">
            <a:avLst/>
          </a:prstGeom>
        </p:spPr>
      </p:pic>
      <p:pic>
        <p:nvPicPr>
          <p:cNvPr id="8" name="Object 7" descr="preencoded.png"/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3228975" y="6657975"/>
            <a:ext cx="4476750" cy="18288"/>
          </a:xfrm>
          <a:prstGeom prst="rect">
            <a:avLst/>
          </a:prstGeom>
        </p:spPr>
      </p:pic>
      <p:sp>
        <p:nvSpPr>
          <p:cNvPr id="12" name="Object11"/>
          <p:cNvSpPr/>
          <p:nvPr/>
        </p:nvSpPr>
        <p:spPr>
          <a:xfrm>
            <a:off x="876300" y="2514600"/>
            <a:ext cx="5172075" cy="561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700"/>
              </a:lnSpc>
            </a:pPr>
            <a:r>
              <a:rPr lang="en-US" sz="270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Arial" panose="020B0604020202020204" pitchFamily="34" charset="0"/>
              </a:rPr>
              <a:t>POST COPY</a:t>
            </a:r>
            <a:br>
              <a:rPr dirty="0"/>
            </a:br>
            <a:r>
              <a:rPr lang="en-US" sz="1800" b="0" i="0" dirty="0">
                <a:solidFill>
                  <a:srgbClr val="000000"/>
                </a:solidFill>
                <a:latin typeface="Helvetica Oblique" pitchFamily="34" charset="0"/>
                <a:ea typeface="Helvetica Oblique" pitchFamily="34" charset="-122"/>
                <a:cs typeface="Arial" panose="020B0604020202020204" pitchFamily="34" charset="0"/>
              </a:rPr>
              <a:t>(230 CHARACTERS MAX)</a:t>
            </a:r>
            <a:endParaRPr lang="en-US" sz="2700" dirty="0"/>
          </a:p>
        </p:txBody>
      </p:sp>
      <p:sp>
        <p:nvSpPr>
          <p:cNvPr id="14" name="Object13"/>
          <p:cNvSpPr/>
          <p:nvPr/>
        </p:nvSpPr>
        <p:spPr>
          <a:xfrm>
            <a:off x="876300" y="6619875"/>
            <a:ext cx="5172075" cy="5619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700"/>
              </a:lnSpc>
            </a:pPr>
            <a:r>
              <a:rPr lang="en-US" sz="270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Arial" panose="020B0604020202020204" pitchFamily="34" charset="0"/>
              </a:rPr>
              <a:t>IMAGE COPY</a:t>
            </a:r>
            <a:br>
              <a:rPr dirty="0"/>
            </a:br>
            <a:r>
              <a:rPr lang="en-US" dirty="0">
                <a:solidFill>
                  <a:srgbClr val="000000"/>
                </a:solidFill>
                <a:latin typeface="Helvetica Oblique" pitchFamily="34" charset="0"/>
                <a:ea typeface="Helvetica Oblique" pitchFamily="34" charset="-122"/>
                <a:cs typeface="Arial" panose="020B0604020202020204" pitchFamily="34" charset="0"/>
              </a:rPr>
              <a:t>(5-7 WORDS MAX)</a:t>
            </a:r>
            <a:endParaRPr lang="en-US" sz="2700" dirty="0"/>
          </a:p>
        </p:txBody>
      </p:sp>
      <p:sp>
        <p:nvSpPr>
          <p:cNvPr id="18" name="Object17"/>
          <p:cNvSpPr/>
          <p:nvPr/>
        </p:nvSpPr>
        <p:spPr>
          <a:xfrm>
            <a:off x="876300" y="10077450"/>
            <a:ext cx="5172075" cy="342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700"/>
              </a:lnSpc>
            </a:pPr>
            <a:r>
              <a:rPr lang="en-US" sz="270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Arial" panose="020B0604020202020204" pitchFamily="34" charset="0"/>
              </a:rPr>
              <a:t>CALL TO ACTION</a:t>
            </a:r>
            <a:endParaRPr lang="en-US" sz="2700" dirty="0"/>
          </a:p>
        </p:txBody>
      </p:sp>
      <p:sp>
        <p:nvSpPr>
          <p:cNvPr id="19" name="Object18"/>
          <p:cNvSpPr/>
          <p:nvPr/>
        </p:nvSpPr>
        <p:spPr>
          <a:xfrm>
            <a:off x="1162050" y="10858500"/>
            <a:ext cx="5124450" cy="323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520"/>
              </a:lnSpc>
            </a:pPr>
            <a:r>
              <a:rPr lang="en-US" sz="1800" b="0" i="0" dirty="0">
                <a:solidFill>
                  <a:srgbClr val="FF00E5"/>
                </a:solidFill>
                <a:latin typeface="Arial" panose="020B0604020202020204" pitchFamily="34" charset="0"/>
                <a:ea typeface="Helvetica Regular" pitchFamily="34" charset="-122"/>
                <a:cs typeface="Arial" panose="020B0604020202020204" pitchFamily="34" charset="0"/>
              </a:rPr>
              <a:t>Learn more</a:t>
            </a:r>
            <a:endParaRPr lang="en-US" sz="1800" dirty="0">
              <a:solidFill>
                <a:srgbClr val="FF00E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Object19"/>
          <p:cNvSpPr/>
          <p:nvPr/>
        </p:nvSpPr>
        <p:spPr>
          <a:xfrm>
            <a:off x="9311580" y="1257300"/>
            <a:ext cx="9324975" cy="4476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3562"/>
              </a:lnSpc>
              <a:spcAft>
                <a:spcPts val="825"/>
              </a:spcAft>
            </a:pPr>
            <a:r>
              <a:rPr lang="en-US" sz="2625" b="0" i="0" dirty="0">
                <a:solidFill>
                  <a:srgbClr val="395996"/>
                </a:solidFill>
                <a:latin typeface="Roboto Medium" pitchFamily="34" charset="0"/>
                <a:ea typeface="Roboto Medium" pitchFamily="34" charset="-122"/>
                <a:cs typeface="Arial" panose="020B0604020202020204" pitchFamily="34" charset="0"/>
              </a:rPr>
              <a:t>AWS PARTNER PAGE NAME</a:t>
            </a:r>
            <a:endParaRPr lang="en-US" sz="2625" dirty="0"/>
          </a:p>
        </p:txBody>
      </p:sp>
      <p:sp>
        <p:nvSpPr>
          <p:cNvPr id="22" name="Object21"/>
          <p:cNvSpPr/>
          <p:nvPr/>
        </p:nvSpPr>
        <p:spPr>
          <a:xfrm>
            <a:off x="8267700" y="2324100"/>
            <a:ext cx="10896600" cy="857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3358"/>
              </a:lnSpc>
              <a:spcAft>
                <a:spcPts val="825"/>
              </a:spcAft>
            </a:pPr>
            <a:r>
              <a:rPr lang="en-US" sz="2450" b="0" i="0" kern="0" spc="12" dirty="0">
                <a:solidFill>
                  <a:srgbClr val="FF00E5"/>
                </a:solidFill>
                <a:latin typeface="Roboto Regular"/>
                <a:ea typeface="Roboto Regular"/>
                <a:cs typeface="Arial"/>
              </a:rPr>
              <a:t>Improved productivity, operational resilience, and increased business agility. See how [</a:t>
            </a:r>
            <a:r>
              <a:rPr lang="en-US" sz="2450" kern="0" spc="12" dirty="0">
                <a:solidFill>
                  <a:srgbClr val="FF00E5"/>
                </a:solidFill>
                <a:latin typeface="Roboto Regular"/>
                <a:ea typeface="Roboto Regular"/>
                <a:cs typeface="Arial"/>
              </a:rPr>
              <a:t>AWS Partner</a:t>
            </a:r>
            <a:r>
              <a:rPr lang="en-US" sz="2450" b="0" i="0" kern="0" spc="12" dirty="0">
                <a:solidFill>
                  <a:srgbClr val="FF00E5"/>
                </a:solidFill>
                <a:latin typeface="Roboto Regular"/>
                <a:ea typeface="Roboto Regular"/>
                <a:cs typeface="Arial"/>
              </a:rPr>
              <a:t>] can help you achieve these with a migration to AWS.</a:t>
            </a:r>
            <a:endParaRPr lang="en-US" sz="2450" dirty="0">
              <a:solidFill>
                <a:srgbClr val="FF00E5"/>
              </a:solidFill>
              <a:latin typeface="Roboto Regular"/>
              <a:ea typeface="Roboto Regular"/>
              <a:cs typeface="Arial"/>
            </a:endParaRPr>
          </a:p>
        </p:txBody>
      </p:sp>
      <p:sp>
        <p:nvSpPr>
          <p:cNvPr id="25" name="Object24"/>
          <p:cNvSpPr/>
          <p:nvPr/>
        </p:nvSpPr>
        <p:spPr>
          <a:xfrm>
            <a:off x="17202150" y="10072688"/>
            <a:ext cx="1905000" cy="5524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lnSpc>
                <a:spcPts val="2873"/>
              </a:lnSpc>
            </a:pPr>
            <a:r>
              <a:rPr lang="en-US" sz="2250" b="1" i="0" dirty="0">
                <a:latin typeface="Roboto Bold" pitchFamily="34" charset="0"/>
                <a:ea typeface="Roboto Bold" pitchFamily="34" charset="-122"/>
                <a:cs typeface="Arial" panose="020B0604020202020204" pitchFamily="34" charset="0"/>
              </a:rPr>
              <a:t>Learn more</a:t>
            </a:r>
            <a:endParaRPr lang="en-US" sz="2250" dirty="0"/>
          </a:p>
        </p:txBody>
      </p:sp>
      <p:sp>
        <p:nvSpPr>
          <p:cNvPr id="26" name="Object25"/>
          <p:cNvSpPr/>
          <p:nvPr/>
        </p:nvSpPr>
        <p:spPr>
          <a:xfrm>
            <a:off x="9220200" y="11234738"/>
            <a:ext cx="542925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Regular" pitchFamily="34" charset="0"/>
                <a:ea typeface="Roboto Regular" pitchFamily="34" charset="-122"/>
                <a:cs typeface="Arial" panose="020B0604020202020204" pitchFamily="34" charset="0"/>
              </a:rPr>
              <a:t>541</a:t>
            </a:r>
            <a:endParaRPr lang="en-US" sz="2400" dirty="0"/>
          </a:p>
        </p:txBody>
      </p:sp>
      <p:sp>
        <p:nvSpPr>
          <p:cNvPr id="27" name="Object26"/>
          <p:cNvSpPr/>
          <p:nvPr/>
        </p:nvSpPr>
        <p:spPr>
          <a:xfrm>
            <a:off x="15735300" y="11234738"/>
            <a:ext cx="1943100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Regular" pitchFamily="34" charset="0"/>
                <a:ea typeface="Roboto Regular" pitchFamily="34" charset="-122"/>
                <a:cs typeface="Arial" panose="020B0604020202020204" pitchFamily="34" charset="0"/>
              </a:rPr>
              <a:t>26 Comments</a:t>
            </a:r>
            <a:endParaRPr lang="en-US" sz="2400" dirty="0"/>
          </a:p>
        </p:txBody>
      </p:sp>
      <p:sp>
        <p:nvSpPr>
          <p:cNvPr id="28" name="Object27"/>
          <p:cNvSpPr/>
          <p:nvPr/>
        </p:nvSpPr>
        <p:spPr>
          <a:xfrm>
            <a:off x="17773650" y="11234738"/>
            <a:ext cx="1381125" cy="40957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Regular" pitchFamily="34" charset="0"/>
                <a:ea typeface="Roboto Regular" pitchFamily="34" charset="-122"/>
                <a:cs typeface="Arial" panose="020B0604020202020204" pitchFamily="34" charset="0"/>
              </a:rPr>
              <a:t>87 Shares</a:t>
            </a:r>
            <a:endParaRPr lang="en-US" sz="2400" dirty="0"/>
          </a:p>
        </p:txBody>
      </p:sp>
      <p:sp>
        <p:nvSpPr>
          <p:cNvPr id="29" name="Object28"/>
          <p:cNvSpPr/>
          <p:nvPr/>
        </p:nvSpPr>
        <p:spPr>
          <a:xfrm>
            <a:off x="10278833" y="12125325"/>
            <a:ext cx="600075" cy="5429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Medium" pitchFamily="34" charset="0"/>
                <a:ea typeface="Roboto Medium" pitchFamily="34" charset="-122"/>
                <a:cs typeface="Arial" panose="020B0604020202020204" pitchFamily="34" charset="0"/>
              </a:rPr>
              <a:t>Like</a:t>
            </a:r>
            <a:endParaRPr lang="en-US" sz="2400" dirty="0"/>
          </a:p>
        </p:txBody>
      </p:sp>
      <p:sp>
        <p:nvSpPr>
          <p:cNvPr id="30" name="Object29"/>
          <p:cNvSpPr/>
          <p:nvPr/>
        </p:nvSpPr>
        <p:spPr>
          <a:xfrm>
            <a:off x="12898208" y="12125325"/>
            <a:ext cx="1675042" cy="5429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Medium" pitchFamily="34" charset="0"/>
                <a:ea typeface="Roboto Medium" pitchFamily="34" charset="-122"/>
                <a:cs typeface="Arial" panose="020B0604020202020204" pitchFamily="34" charset="0"/>
              </a:rPr>
              <a:t>Comment</a:t>
            </a:r>
            <a:endParaRPr lang="en-US" sz="2400" dirty="0"/>
          </a:p>
        </p:txBody>
      </p:sp>
      <p:sp>
        <p:nvSpPr>
          <p:cNvPr id="31" name="Object30"/>
          <p:cNvSpPr/>
          <p:nvPr/>
        </p:nvSpPr>
        <p:spPr>
          <a:xfrm>
            <a:off x="16339114" y="12125325"/>
            <a:ext cx="847725" cy="54292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>
              <a:lnSpc>
                <a:spcPts val="3256"/>
              </a:lnSpc>
              <a:spcAft>
                <a:spcPts val="825"/>
              </a:spcAft>
            </a:pPr>
            <a:r>
              <a:rPr lang="en-US" sz="2400" b="0" i="0" dirty="0">
                <a:solidFill>
                  <a:srgbClr val="606770"/>
                </a:solidFill>
                <a:latin typeface="Roboto Medium" pitchFamily="34" charset="0"/>
                <a:ea typeface="Roboto Medium" pitchFamily="34" charset="-122"/>
                <a:cs typeface="Arial" panose="020B0604020202020204" pitchFamily="34" charset="0"/>
              </a:rPr>
              <a:t>Share</a:t>
            </a:r>
            <a:endParaRPr lang="en-US" sz="2400" dirty="0"/>
          </a:p>
        </p:txBody>
      </p:sp>
      <p:sp>
        <p:nvSpPr>
          <p:cNvPr id="32" name="Object31"/>
          <p:cNvSpPr/>
          <p:nvPr/>
        </p:nvSpPr>
        <p:spPr>
          <a:xfrm>
            <a:off x="657225" y="857250"/>
            <a:ext cx="6315075" cy="514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4050"/>
              </a:lnSpc>
            </a:pPr>
            <a:r>
              <a:rPr lang="en-US" sz="4050" b="1" i="0" dirty="0">
                <a:solidFill>
                  <a:srgbClr val="000000"/>
                </a:solidFill>
                <a:latin typeface="Helvetica Bold" pitchFamily="34" charset="0"/>
                <a:ea typeface="Helvetica Bold" pitchFamily="34" charset="-122"/>
                <a:cs typeface="Arial" panose="020B0604020202020204" pitchFamily="34" charset="0"/>
              </a:rPr>
              <a:t>TWITTER POST 3</a:t>
            </a:r>
            <a:endParaRPr lang="en-US" sz="4050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F7C61ED-F464-4D23-93F8-014F72AA7A54}"/>
              </a:ext>
            </a:extLst>
          </p:cNvPr>
          <p:cNvCxnSpPr>
            <a:cxnSpLocks/>
          </p:cNvCxnSpPr>
          <p:nvPr/>
        </p:nvCxnSpPr>
        <p:spPr>
          <a:xfrm>
            <a:off x="4095750" y="10229850"/>
            <a:ext cx="12954000" cy="0"/>
          </a:xfrm>
          <a:prstGeom prst="line">
            <a:avLst/>
          </a:prstGeom>
          <a:ln w="9525" cap="flat">
            <a:solidFill>
              <a:srgbClr val="FF00E5"/>
            </a:solidFill>
            <a:prstDash val="solid"/>
            <a:miter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Picture Placeholder 6">
            <a:extLst>
              <a:ext uri="{FF2B5EF4-FFF2-40B4-BE49-F238E27FC236}">
                <a16:creationId xmlns:a16="http://schemas.microsoft.com/office/drawing/2014/main" id="{404C8580-0752-4F21-844D-1AE53FD0AF2F}"/>
              </a:ext>
            </a:extLst>
          </p:cNvPr>
          <p:cNvSpPr txBox="1">
            <a:spLocks/>
          </p:cNvSpPr>
          <p:nvPr/>
        </p:nvSpPr>
        <p:spPr>
          <a:xfrm>
            <a:off x="8034337" y="3759995"/>
            <a:ext cx="11430000" cy="5967412"/>
          </a:xfrm>
          <a:prstGeom prst="rect">
            <a:avLst/>
          </a:prstGeom>
          <a:blipFill>
            <a:blip r:embed="rId12"/>
            <a:srcRect/>
            <a:stretch>
              <a:fillRect t="-117646" r="-19296" b="-151975"/>
            </a:stretch>
          </a:blipFill>
          <a:ln w="57150">
            <a:solidFill>
              <a:srgbClr val="FF00E5"/>
            </a:solidFill>
          </a:ln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33" name="Object14">
            <a:extLst>
              <a:ext uri="{FF2B5EF4-FFF2-40B4-BE49-F238E27FC236}">
                <a16:creationId xmlns:a16="http://schemas.microsoft.com/office/drawing/2014/main" id="{99A8AAB7-A43F-41B2-9BA4-DE7028066AFE}"/>
              </a:ext>
            </a:extLst>
          </p:cNvPr>
          <p:cNvSpPr/>
          <p:nvPr/>
        </p:nvSpPr>
        <p:spPr>
          <a:xfrm>
            <a:off x="1133475" y="7768018"/>
            <a:ext cx="5124450" cy="64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>
              <a:lnSpc>
                <a:spcPts val="2520"/>
              </a:lnSpc>
            </a:pPr>
            <a:r>
              <a:rPr lang="en-US" sz="1800" b="0" i="0" dirty="0">
                <a:latin typeface="Arial" panose="020B0604020202020204" pitchFamily="34" charset="0"/>
                <a:ea typeface="Helvetica Regular" pitchFamily="34" charset="-122"/>
                <a:cs typeface="Arial" panose="020B0604020202020204" pitchFamily="34" charset="0"/>
              </a:rPr>
              <a:t>Optimize your cloud migration journey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FCF4E40-2063-40E1-A243-6BB5F5A588F1}"/>
              </a:ext>
            </a:extLst>
          </p:cNvPr>
          <p:cNvGrpSpPr/>
          <p:nvPr/>
        </p:nvGrpSpPr>
        <p:grpSpPr>
          <a:xfrm>
            <a:off x="8034337" y="3759995"/>
            <a:ext cx="9658350" cy="5988842"/>
            <a:chOff x="8034337" y="3759995"/>
            <a:chExt cx="9658350" cy="5988842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566758C-27ED-46BF-AAFF-7D3ED31CCB39}"/>
                </a:ext>
              </a:extLst>
            </p:cNvPr>
            <p:cNvSpPr/>
            <p:nvPr/>
          </p:nvSpPr>
          <p:spPr>
            <a:xfrm>
              <a:off x="8034337" y="3759995"/>
              <a:ext cx="9658350" cy="5967412"/>
            </a:xfrm>
            <a:prstGeom prst="rect">
              <a:avLst/>
            </a:prstGeom>
            <a:gradFill flip="none" rotWithShape="1">
              <a:gsLst>
                <a:gs pos="12000">
                  <a:srgbClr val="0F0D18"/>
                </a:gs>
                <a:gs pos="100000">
                  <a:srgbClr val="444350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Object3">
              <a:extLst>
                <a:ext uri="{FF2B5EF4-FFF2-40B4-BE49-F238E27FC236}">
                  <a16:creationId xmlns:a16="http://schemas.microsoft.com/office/drawing/2014/main" id="{FFDECEDD-1FD1-4686-8DAE-AD33D66F4902}"/>
                </a:ext>
              </a:extLst>
            </p:cNvPr>
            <p:cNvSpPr/>
            <p:nvPr/>
          </p:nvSpPr>
          <p:spPr>
            <a:xfrm>
              <a:off x="9428726" y="3781426"/>
              <a:ext cx="7334250" cy="5967411"/>
            </a:xfrm>
            <a:prstGeom prst="rect">
              <a:avLst/>
            </a:prstGeom>
            <a:noFill/>
            <a:ln/>
          </p:spPr>
          <p:txBody>
            <a:bodyPr wrap="square" lIns="0" tIns="182880" rIns="0" bIns="0" rtlCol="0" anchor="ctr"/>
            <a:lstStyle/>
            <a:p>
              <a:pPr algn="l">
                <a:lnSpc>
                  <a:spcPts val="7500"/>
                </a:lnSpc>
              </a:pPr>
              <a:r>
                <a:rPr lang="en-US" sz="7500" b="1" i="0" dirty="0">
                  <a:solidFill>
                    <a:schemeClr val="bg1"/>
                  </a:solidFill>
                  <a:latin typeface="Arial" panose="020B0604020202020204" pitchFamily="34" charset="0"/>
                  <a:ea typeface="Helvetica Bold" pitchFamily="34" charset="-122"/>
                  <a:cs typeface="Arial" panose="020B0604020202020204" pitchFamily="34" charset="0"/>
                </a:rPr>
                <a:t>Optimize your cloud migration journey</a:t>
              </a:r>
              <a:endParaRPr lang="en-US" sz="7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9" name="Object12">
            <a:extLst>
              <a:ext uri="{FF2B5EF4-FFF2-40B4-BE49-F238E27FC236}">
                <a16:creationId xmlns:a16="http://schemas.microsoft.com/office/drawing/2014/main" id="{D1F6DB53-0DD7-433F-8E72-C94E31437356}"/>
              </a:ext>
            </a:extLst>
          </p:cNvPr>
          <p:cNvSpPr/>
          <p:nvPr/>
        </p:nvSpPr>
        <p:spPr>
          <a:xfrm>
            <a:off x="1162050" y="3514725"/>
            <a:ext cx="5124450" cy="1295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520"/>
              </a:lnSpc>
            </a:pPr>
            <a:r>
              <a:rPr lang="en-US" sz="1800" b="0" i="0" dirty="0">
                <a:solidFill>
                  <a:srgbClr val="FF00E5"/>
                </a:solidFill>
                <a:latin typeface="Arial"/>
                <a:ea typeface="Helvetica Regular"/>
                <a:cs typeface="Arial"/>
              </a:rPr>
              <a:t>Improved productivity, operational resilience, and increased business agility. See how [</a:t>
            </a:r>
            <a:r>
              <a:rPr lang="en-US" dirty="0">
                <a:solidFill>
                  <a:srgbClr val="FF00E5"/>
                </a:solidFill>
                <a:latin typeface="Arial"/>
                <a:ea typeface="Helvetica Regular"/>
                <a:cs typeface="Arial"/>
              </a:rPr>
              <a:t>AWS </a:t>
            </a:r>
            <a:r>
              <a:rPr lang="en-US" sz="1800" b="0" i="0" dirty="0">
                <a:solidFill>
                  <a:srgbClr val="FF00E5"/>
                </a:solidFill>
                <a:latin typeface="Arial"/>
                <a:ea typeface="Helvetica Regular"/>
                <a:cs typeface="Arial"/>
              </a:rPr>
              <a:t>Partner] can help you achieve these with a migration to AWS.</a:t>
            </a:r>
          </a:p>
        </p:txBody>
      </p:sp>
    </p:spTree>
    <p:extLst>
      <p:ext uri="{BB962C8B-B14F-4D97-AF65-F5344CB8AC3E}">
        <p14:creationId xmlns:p14="http://schemas.microsoft.com/office/powerpoint/2010/main" val="15392578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892946DCD6EF84A8AD3B83D0B57F8EB" ma:contentTypeVersion="13" ma:contentTypeDescription="Create a new document." ma:contentTypeScope="" ma:versionID="56424064162c1754fc826b4fa2651462">
  <xsd:schema xmlns:xsd="http://www.w3.org/2001/XMLSchema" xmlns:xs="http://www.w3.org/2001/XMLSchema" xmlns:p="http://schemas.microsoft.com/office/2006/metadata/properties" xmlns:ns2="5858525f-8556-4a49-8c5b-46c9ac02e9a8" xmlns:ns3="c15da466-223d-4a9a-9a5d-eb2bee72a60a" targetNamespace="http://schemas.microsoft.com/office/2006/metadata/properties" ma:root="true" ma:fieldsID="fe7278107e8fc8859be3e2a53303b364" ns2:_="" ns3:_="">
    <xsd:import namespace="5858525f-8556-4a49-8c5b-46c9ac02e9a8"/>
    <xsd:import namespace="c15da466-223d-4a9a-9a5d-eb2bee72a60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58525f-8556-4a49-8c5b-46c9ac02e9a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5da466-223d-4a9a-9a5d-eb2bee72a60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D11A3C4-CCD4-4A5A-B076-0BBDC95F57E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4400D9B-B8AE-411A-88EC-9D5BD9CE231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858525f-8556-4a49-8c5b-46c9ac02e9a8"/>
    <ds:schemaRef ds:uri="c15da466-223d-4a9a-9a5d-eb2bee72a60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6F59060-28C5-4893-9E85-7B8664717C3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1023</Words>
  <Application>Microsoft Office PowerPoint</Application>
  <PresentationFormat>Custom</PresentationFormat>
  <Paragraphs>178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Sarah Silva</cp:lastModifiedBy>
  <cp:revision>33</cp:revision>
  <dcterms:created xsi:type="dcterms:W3CDTF">2022-02-11T19:28:05Z</dcterms:created>
  <dcterms:modified xsi:type="dcterms:W3CDTF">2022-04-20T14:21:27Z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0x0101002892946DCD6EF84A8AD3B83D0B57F8EB</vt:lpwstr>
  </property>
</Properties>
</file>